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29.xml" ContentType="application/vnd.openxmlformats-officedocument.presentationml.tags+xml"/>
  <Override PartName="/ppt/notesSlides/notesSlide2.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tags/tag30.xml" ContentType="application/vnd.openxmlformats-officedocument.presentationml.tags+xml"/>
  <Override PartName="/ppt/notesSlides/notesSlide3.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tags/tag31.xml" ContentType="application/vnd.openxmlformats-officedocument.presentationml.tags+xml"/>
  <Override PartName="/ppt/notesSlides/notesSlide4.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tags/tag32.xml" ContentType="application/vnd.openxmlformats-officedocument.presentationml.tags+xml"/>
  <Override PartName="/ppt/notesSlides/notesSlide5.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tags/tag33.xml" ContentType="application/vnd.openxmlformats-officedocument.presentationml.tags+xml"/>
  <Override PartName="/ppt/notesSlides/notesSlide6.xml" ContentType="application/vnd.openxmlformats-officedocument.presentationml.notesSlide+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tags/tag34.xml" ContentType="application/vnd.openxmlformats-officedocument.presentationml.tags+xml"/>
  <Override PartName="/ppt/notesSlides/notesSlide7.xml" ContentType="application/vnd.openxmlformats-officedocument.presentationml.notesSlide+xml"/>
  <Override PartName="/ppt/charts/chart25.xml" ContentType="application/vnd.openxmlformats-officedocument.drawingml.chart+xml"/>
  <Override PartName="/ppt/charts/chart26.xml" ContentType="application/vnd.openxmlformats-officedocument.drawingml.chart+xml"/>
  <Override PartName="/ppt/tags/tag35.xml" ContentType="application/vnd.openxmlformats-officedocument.presentationml.tags+xml"/>
  <Override PartName="/ppt/notesSlides/notesSlide8.xml" ContentType="application/vnd.openxmlformats-officedocument.presentationml.notesSlide+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tags/tag36.xml" ContentType="application/vnd.openxmlformats-officedocument.presentationml.tags+xml"/>
  <Override PartName="/ppt/notesSlides/notesSlide9.xml" ContentType="application/vnd.openxmlformats-officedocument.presentationml.notesSlide+xml"/>
  <Override PartName="/ppt/charts/chart33.xml" ContentType="application/vnd.openxmlformats-officedocument.drawingml.chart+xml"/>
  <Override PartName="/ppt/charts/chart34.xml" ContentType="application/vnd.openxmlformats-officedocument.drawingml.chart+xml"/>
  <Override PartName="/ppt/tags/tag37.xml" ContentType="application/vnd.openxmlformats-officedocument.presentationml.tags+xml"/>
  <Override PartName="/ppt/notesSlides/notesSlide10.xml" ContentType="application/vnd.openxmlformats-officedocument.presentationml.notesSlide+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tags/tag38.xml" ContentType="application/vnd.openxmlformats-officedocument.presentationml.tags+xml"/>
  <Override PartName="/ppt/notesSlides/notesSlide11.xml" ContentType="application/vnd.openxmlformats-officedocument.presentationml.notesSlide+xml"/>
  <Override PartName="/ppt/charts/chart41.xml" ContentType="application/vnd.openxmlformats-officedocument.drawingml.chart+xml"/>
  <Override PartName="/ppt/charts/chart42.xml" ContentType="application/vnd.openxmlformats-officedocument.drawingml.chart+xml"/>
  <Override PartName="/ppt/tags/tag39.xml" ContentType="application/vnd.openxmlformats-officedocument.presentationml.tags+xml"/>
  <Override PartName="/ppt/notesSlides/notesSlide12.xml" ContentType="application/vnd.openxmlformats-officedocument.presentationml.notesSlide+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tags/tag40.xml" ContentType="application/vnd.openxmlformats-officedocument.presentationml.tags+xml"/>
  <Override PartName="/ppt/notesSlides/notesSlide13.xml" ContentType="application/vnd.openxmlformats-officedocument.presentationml.notesSlide+xml"/>
  <Override PartName="/ppt/charts/chart49.xml" ContentType="application/vnd.openxmlformats-officedocument.drawingml.chart+xml"/>
  <Override PartName="/ppt/charts/chart50.xml" ContentType="application/vnd.openxmlformats-officedocument.drawingml.chart+xml"/>
  <Override PartName="/ppt/tags/tag41.xml" ContentType="application/vnd.openxmlformats-officedocument.presentationml.tags+xml"/>
  <Override PartName="/ppt/notesSlides/notesSlide14.xml" ContentType="application/vnd.openxmlformats-officedocument.presentationml.notesSlide+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tags/tag42.xml" ContentType="application/vnd.openxmlformats-officedocument.presentationml.tags+xml"/>
  <Override PartName="/ppt/notesSlides/notesSlide15.xml" ContentType="application/vnd.openxmlformats-officedocument.presentationml.notesSlide+xml"/>
  <Override PartName="/ppt/charts/chart57.xml" ContentType="application/vnd.openxmlformats-officedocument.drawingml.chart+xml"/>
  <Override PartName="/ppt/charts/chart58.xml" ContentType="application/vnd.openxmlformats-officedocument.drawingml.chart+xml"/>
  <Override PartName="/ppt/tags/tag43.xml" ContentType="application/vnd.openxmlformats-officedocument.presentationml.tags+xml"/>
  <Override PartName="/ppt/notesSlides/notesSlide16.xml" ContentType="application/vnd.openxmlformats-officedocument.presentationml.notesSlide+xml"/>
  <Override PartName="/ppt/charts/chart59.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tags/tag44.xml" ContentType="application/vnd.openxmlformats-officedocument.presentationml.tags+xml"/>
  <Override PartName="/ppt/notesSlides/notesSlide17.xml" ContentType="application/vnd.openxmlformats-officedocument.presentationml.notesSlide+xml"/>
  <Override PartName="/ppt/charts/chart65.xml" ContentType="application/vnd.openxmlformats-officedocument.drawingml.chart+xml"/>
  <Override PartName="/ppt/charts/chart66.xml" ContentType="application/vnd.openxmlformats-officedocument.drawingml.chart+xml"/>
  <Override PartName="/ppt/tags/tag45.xml" ContentType="application/vnd.openxmlformats-officedocument.presentationml.tags+xml"/>
  <Override PartName="/ppt/notesSlides/notesSlide18.xml" ContentType="application/vnd.openxmlformats-officedocument.presentationml.notesSlide+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tags/tag46.xml" ContentType="application/vnd.openxmlformats-officedocument.presentationml.tags+xml"/>
  <Override PartName="/ppt/notesSlides/notesSlide19.xml" ContentType="application/vnd.openxmlformats-officedocument.presentationml.notesSlide+xml"/>
  <Override PartName="/ppt/charts/chart73.xml" ContentType="application/vnd.openxmlformats-officedocument.drawingml.chart+xml"/>
  <Override PartName="/ppt/charts/chart74.xml" ContentType="application/vnd.openxmlformats-officedocument.drawingml.chart+xml"/>
  <Override PartName="/ppt/tags/tag47.xml" ContentType="application/vnd.openxmlformats-officedocument.presentationml.tags+xml"/>
  <Override PartName="/ppt/notesSlides/notesSlide20.xml" ContentType="application/vnd.openxmlformats-officedocument.presentationml.notesSlide+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0.xml" ContentType="application/vnd.openxmlformats-officedocument.drawingml.chart+xml"/>
  <Override PartName="/ppt/tags/tag48.xml" ContentType="application/vnd.openxmlformats-officedocument.presentationml.tags+xml"/>
  <Override PartName="/ppt/notesSlides/notesSlide21.xml" ContentType="application/vnd.openxmlformats-officedocument.presentationml.notesSlide+xml"/>
  <Override PartName="/ppt/charts/chart81.xml" ContentType="application/vnd.openxmlformats-officedocument.drawingml.chart+xml"/>
  <Override PartName="/ppt/charts/chart82.xml" ContentType="application/vnd.openxmlformats-officedocument.drawingml.chart+xml"/>
  <Override PartName="/ppt/tags/tag49.xml" ContentType="application/vnd.openxmlformats-officedocument.presentationml.tags+xml"/>
  <Override PartName="/ppt/notesSlides/notesSlide22.xml" ContentType="application/vnd.openxmlformats-officedocument.presentationml.notesSlide+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tags/tag50.xml" ContentType="application/vnd.openxmlformats-officedocument.presentationml.tags+xml"/>
  <Override PartName="/ppt/notesSlides/notesSlide23.xml" ContentType="application/vnd.openxmlformats-officedocument.presentationml.notesSlide+xml"/>
  <Override PartName="/ppt/charts/chart89.xml" ContentType="application/vnd.openxmlformats-officedocument.drawingml.chart+xml"/>
  <Override PartName="/ppt/charts/chart90.xml" ContentType="application/vnd.openxmlformats-officedocument.drawingml.chart+xml"/>
  <Override PartName="/ppt/tags/tag51.xml" ContentType="application/vnd.openxmlformats-officedocument.presentationml.tags+xml"/>
  <Override PartName="/ppt/notesSlides/notesSlide24.xml" ContentType="application/vnd.openxmlformats-officedocument.presentationml.notesSlide+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tags/tag52.xml" ContentType="application/vnd.openxmlformats-officedocument.presentationml.tags+xml"/>
  <Override PartName="/ppt/notesSlides/notesSlide25.xml" ContentType="application/vnd.openxmlformats-officedocument.presentationml.notesSlide+xml"/>
  <Override PartName="/ppt/charts/chart97.xml" ContentType="application/vnd.openxmlformats-officedocument.drawingml.chart+xml"/>
  <Override PartName="/ppt/charts/chart98.xml" ContentType="application/vnd.openxmlformats-officedocument.drawingml.chart+xml"/>
  <Override PartName="/ppt/tags/tag53.xml" ContentType="application/vnd.openxmlformats-officedocument.presentationml.tags+xml"/>
  <Override PartName="/ppt/notesSlides/notesSlide26.xml" ContentType="application/vnd.openxmlformats-officedocument.presentationml.notesSlide+xml"/>
  <Override PartName="/ppt/charts/chart99.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tags/tag54.xml" ContentType="application/vnd.openxmlformats-officedocument.presentationml.tags+xml"/>
  <Override PartName="/ppt/notesSlides/notesSlide27.xml" ContentType="application/vnd.openxmlformats-officedocument.presentationml.notesSlide+xml"/>
  <Override PartName="/ppt/charts/chart105.xml" ContentType="application/vnd.openxmlformats-officedocument.drawingml.chart+xml"/>
  <Override PartName="/ppt/charts/chart106.xml" ContentType="application/vnd.openxmlformats-officedocument.drawingml.chart+xml"/>
  <Override PartName="/ppt/tags/tag55.xml" ContentType="application/vnd.openxmlformats-officedocument.presentationml.tags+xml"/>
  <Override PartName="/ppt/notesSlides/notesSlide28.xml" ContentType="application/vnd.openxmlformats-officedocument.presentationml.notesSlide+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tags/tag56.xml" ContentType="application/vnd.openxmlformats-officedocument.presentationml.tags+xml"/>
  <Override PartName="/ppt/notesSlides/notesSlide29.xml" ContentType="application/vnd.openxmlformats-officedocument.presentationml.notesSlide+xml"/>
  <Override PartName="/ppt/charts/chart113.xml" ContentType="application/vnd.openxmlformats-officedocument.drawingml.chart+xml"/>
  <Override PartName="/ppt/charts/chart114.xml" ContentType="application/vnd.openxmlformats-officedocument.drawingml.chart+xml"/>
  <Override PartName="/ppt/tags/tag57.xml" ContentType="application/vnd.openxmlformats-officedocument.presentationml.tags+xml"/>
  <Override PartName="/ppt/notesSlides/notesSlide30.xml" ContentType="application/vnd.openxmlformats-officedocument.presentationml.notesSlide+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0.xml" ContentType="application/vnd.openxmlformats-officedocument.drawingml.chart+xml"/>
  <Override PartName="/ppt/tags/tag58.xml" ContentType="application/vnd.openxmlformats-officedocument.presentationml.tags+xml"/>
  <Override PartName="/ppt/notesSlides/notesSlide31.xml" ContentType="application/vnd.openxmlformats-officedocument.presentationml.notesSlide+xml"/>
  <Override PartName="/ppt/charts/chart121.xml" ContentType="application/vnd.openxmlformats-officedocument.drawingml.chart+xml"/>
  <Override PartName="/ppt/charts/chart122.xml" ContentType="application/vnd.openxmlformats-officedocument.drawingml.chart+xml"/>
  <Override PartName="/ppt/tags/tag59.xml" ContentType="application/vnd.openxmlformats-officedocument.presentationml.tags+xml"/>
  <Override PartName="/ppt/notesSlides/notesSlide32.xml" ContentType="application/vnd.openxmlformats-officedocument.presentationml.notesSlide+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tags/tag60.xml" ContentType="application/vnd.openxmlformats-officedocument.presentationml.tags+xml"/>
  <Override PartName="/ppt/notesSlides/notesSlide33.xml" ContentType="application/vnd.openxmlformats-officedocument.presentationml.notesSlide+xml"/>
  <Override PartName="/ppt/charts/chart129.xml" ContentType="application/vnd.openxmlformats-officedocument.drawingml.chart+xml"/>
  <Override PartName="/ppt/charts/chart130.xml" ContentType="application/vnd.openxmlformats-officedocument.drawingml.chart+xml"/>
  <Override PartName="/ppt/tags/tag61.xml" ContentType="application/vnd.openxmlformats-officedocument.presentationml.tags+xml"/>
  <Override PartName="/ppt/notesSlides/notesSlide34.xml" ContentType="application/vnd.openxmlformats-officedocument.presentationml.notesSlide+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tags/tag62.xml" ContentType="application/vnd.openxmlformats-officedocument.presentationml.tags+xml"/>
  <Override PartName="/ppt/notesSlides/notesSlide35.xml" ContentType="application/vnd.openxmlformats-officedocument.presentationml.notesSlide+xml"/>
  <Override PartName="/ppt/charts/chart137.xml" ContentType="application/vnd.openxmlformats-officedocument.drawingml.chart+xml"/>
  <Override PartName="/ppt/charts/chart138.xml" ContentType="application/vnd.openxmlformats-officedocument.drawingml.chart+xml"/>
  <Override PartName="/ppt/tags/tag63.xml" ContentType="application/vnd.openxmlformats-officedocument.presentationml.tags+xml"/>
  <Override PartName="/ppt/notesSlides/notesSlide36.xml" ContentType="application/vnd.openxmlformats-officedocument.presentationml.notesSlide+xml"/>
  <Override PartName="/ppt/charts/chart139.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tags/tag64.xml" ContentType="application/vnd.openxmlformats-officedocument.presentationml.tags+xml"/>
  <Override PartName="/ppt/notesSlides/notesSlide37.xml" ContentType="application/vnd.openxmlformats-officedocument.presentationml.notesSlide+xml"/>
  <Override PartName="/ppt/charts/chart145.xml" ContentType="application/vnd.openxmlformats-officedocument.drawingml.chart+xml"/>
  <Override PartName="/ppt/charts/chart146.xml" ContentType="application/vnd.openxmlformats-officedocument.drawingml.chart+xml"/>
  <Override PartName="/ppt/tags/tag65.xml" ContentType="application/vnd.openxmlformats-officedocument.presentationml.tags+xml"/>
  <Override PartName="/ppt/notesSlides/notesSlide38.xml" ContentType="application/vnd.openxmlformats-officedocument.presentationml.notesSlide+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tags/tag66.xml" ContentType="application/vnd.openxmlformats-officedocument.presentationml.tags+xml"/>
  <Override PartName="/ppt/notesSlides/notesSlide39.xml" ContentType="application/vnd.openxmlformats-officedocument.presentationml.notesSlide+xml"/>
  <Override PartName="/ppt/charts/chart153.xml" ContentType="application/vnd.openxmlformats-officedocument.drawingml.chart+xml"/>
  <Override PartName="/ppt/charts/chart154.xml" ContentType="application/vnd.openxmlformats-officedocument.drawingml.chart+xml"/>
  <Override PartName="/ppt/tags/tag67.xml" ContentType="application/vnd.openxmlformats-officedocument.presentationml.tags+xml"/>
  <Override PartName="/ppt/notesSlides/notesSlide40.xml" ContentType="application/vnd.openxmlformats-officedocument.presentationml.notesSlide+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0.xml" ContentType="application/vnd.openxmlformats-officedocument.drawingml.chart+xml"/>
  <Override PartName="/ppt/tags/tag68.xml" ContentType="application/vnd.openxmlformats-officedocument.presentationml.tags+xml"/>
  <Override PartName="/ppt/notesSlides/notesSlide41.xml" ContentType="application/vnd.openxmlformats-officedocument.presentationml.notesSlide+xml"/>
  <Override PartName="/ppt/charts/chart161.xml" ContentType="application/vnd.openxmlformats-officedocument.drawingml.chart+xml"/>
  <Override PartName="/ppt/charts/chart162.xml" ContentType="application/vnd.openxmlformats-officedocument.drawingml.chart+xml"/>
  <Override PartName="/ppt/tags/tag69.xml" ContentType="application/vnd.openxmlformats-officedocument.presentationml.tags+xml"/>
  <Override PartName="/ppt/notesSlides/notesSlide42.xml" ContentType="application/vnd.openxmlformats-officedocument.presentationml.notesSlide+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tags/tag70.xml" ContentType="application/vnd.openxmlformats-officedocument.presentationml.tags+xml"/>
  <Override PartName="/ppt/notesSlides/notesSlide43.xml" ContentType="application/vnd.openxmlformats-officedocument.presentationml.notesSlide+xml"/>
  <Override PartName="/ppt/charts/chart169.xml" ContentType="application/vnd.openxmlformats-officedocument.drawingml.chart+xml"/>
  <Override PartName="/ppt/charts/chart170.xml" ContentType="application/vnd.openxmlformats-officedocument.drawingml.chart+xml"/>
  <Override PartName="/ppt/tags/tag71.xml" ContentType="application/vnd.openxmlformats-officedocument.presentationml.tags+xml"/>
  <Override PartName="/ppt/notesSlides/notesSlide44.xml" ContentType="application/vnd.openxmlformats-officedocument.presentationml.notesSlide+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tags/tag72.xml" ContentType="application/vnd.openxmlformats-officedocument.presentationml.tags+xml"/>
  <Override PartName="/ppt/notesSlides/notesSlide45.xml" ContentType="application/vnd.openxmlformats-officedocument.presentationml.notesSlide+xml"/>
  <Override PartName="/ppt/charts/chart177.xml" ContentType="application/vnd.openxmlformats-officedocument.drawingml.chart+xml"/>
  <Override PartName="/ppt/charts/chart178.xml" ContentType="application/vnd.openxmlformats-officedocument.drawingml.chart+xml"/>
  <Override PartName="/ppt/tags/tag73.xml" ContentType="application/vnd.openxmlformats-officedocument.presentationml.tags+xml"/>
  <Override PartName="/ppt/notesSlides/notesSlide46.xml" ContentType="application/vnd.openxmlformats-officedocument.presentationml.notesSlide+xml"/>
  <Override PartName="/ppt/charts/chart179.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tags/tag74.xml" ContentType="application/vnd.openxmlformats-officedocument.presentationml.tags+xml"/>
  <Override PartName="/ppt/notesSlides/notesSlide47.xml" ContentType="application/vnd.openxmlformats-officedocument.presentationml.notesSlide+xml"/>
  <Override PartName="/ppt/charts/chart185.xml" ContentType="application/vnd.openxmlformats-officedocument.drawingml.chart+xml"/>
  <Override PartName="/ppt/charts/chart186.xml" ContentType="application/vnd.openxmlformats-officedocument.drawingml.chart+xml"/>
  <Override PartName="/ppt/tags/tag75.xml" ContentType="application/vnd.openxmlformats-officedocument.presentationml.tags+xml"/>
  <Override PartName="/ppt/notesSlides/notesSlide48.xml" ContentType="application/vnd.openxmlformats-officedocument.presentationml.notesSlide+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tags/tag76.xml" ContentType="application/vnd.openxmlformats-officedocument.presentationml.tags+xml"/>
  <Override PartName="/ppt/notesSlides/notesSlide49.xml" ContentType="application/vnd.openxmlformats-officedocument.presentationml.notesSlide+xml"/>
  <Override PartName="/ppt/charts/chart193.xml" ContentType="application/vnd.openxmlformats-officedocument.drawingml.chart+xml"/>
  <Override PartName="/ppt/charts/chart194.xml" ContentType="application/vnd.openxmlformats-officedocument.drawingml.chart+xml"/>
  <Override PartName="/ppt/tags/tag77.xml" ContentType="application/vnd.openxmlformats-officedocument.presentationml.tags+xml"/>
  <Override PartName="/ppt/notesSlides/notesSlide50.xml" ContentType="application/vnd.openxmlformats-officedocument.presentationml.notesSlide+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00.xml" ContentType="application/vnd.openxmlformats-officedocument.drawingml.chart+xml"/>
  <Override PartName="/ppt/tags/tag78.xml" ContentType="application/vnd.openxmlformats-officedocument.presentationml.tags+xml"/>
  <Override PartName="/ppt/notesSlides/notesSlide51.xml" ContentType="application/vnd.openxmlformats-officedocument.presentationml.notesSlide+xml"/>
  <Override PartName="/ppt/charts/chart201.xml" ContentType="application/vnd.openxmlformats-officedocument.drawingml.chart+xml"/>
  <Override PartName="/ppt/charts/chart202.xml" ContentType="application/vnd.openxmlformats-officedocument.drawingml.chart+xml"/>
  <Override PartName="/ppt/tags/tag79.xml" ContentType="application/vnd.openxmlformats-officedocument.presentationml.tags+xml"/>
  <Override PartName="/ppt/notesSlides/notesSlide52.xml" ContentType="application/vnd.openxmlformats-officedocument.presentationml.notesSlide+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tags/tag80.xml" ContentType="application/vnd.openxmlformats-officedocument.presentationml.tags+xml"/>
  <Override PartName="/ppt/notesSlides/notesSlide53.xml" ContentType="application/vnd.openxmlformats-officedocument.presentationml.notesSlide+xml"/>
  <Override PartName="/ppt/charts/chart209.xml" ContentType="application/vnd.openxmlformats-officedocument.drawingml.chart+xml"/>
  <Override PartName="/ppt/charts/chart210.xml" ContentType="application/vnd.openxmlformats-officedocument.drawingml.chart+xml"/>
  <Override PartName="/ppt/tags/tag81.xml" ContentType="application/vnd.openxmlformats-officedocument.presentationml.tags+xml"/>
  <Override PartName="/ppt/notesSlides/notesSlide54.xml" ContentType="application/vnd.openxmlformats-officedocument.presentationml.notesSlide+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tags/tag82.xml" ContentType="application/vnd.openxmlformats-officedocument.presentationml.tags+xml"/>
  <Override PartName="/ppt/notesSlides/notesSlide55.xml" ContentType="application/vnd.openxmlformats-officedocument.presentationml.notesSlide+xml"/>
  <Override PartName="/ppt/charts/chart217.xml" ContentType="application/vnd.openxmlformats-officedocument.drawingml.chart+xml"/>
  <Override PartName="/ppt/charts/chart218.xml" ContentType="application/vnd.openxmlformats-officedocument.drawingml.chart+xml"/>
  <Override PartName="/ppt/tags/tag83.xml" ContentType="application/vnd.openxmlformats-officedocument.presentationml.tags+xml"/>
  <Override PartName="/ppt/notesSlides/notesSlide56.xml" ContentType="application/vnd.openxmlformats-officedocument.presentationml.notesSlide+xml"/>
  <Override PartName="/ppt/charts/chart219.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tags/tag84.xml" ContentType="application/vnd.openxmlformats-officedocument.presentationml.tags+xml"/>
  <Override PartName="/ppt/notesSlides/notesSlide57.xml" ContentType="application/vnd.openxmlformats-officedocument.presentationml.notesSlide+xml"/>
  <Override PartName="/ppt/charts/chart225.xml" ContentType="application/vnd.openxmlformats-officedocument.drawingml.chart+xml"/>
  <Override PartName="/ppt/charts/chart226.xml" ContentType="application/vnd.openxmlformats-officedocument.drawingml.chart+xml"/>
  <Override PartName="/ppt/tags/tag85.xml" ContentType="application/vnd.openxmlformats-officedocument.presentationml.tags+xml"/>
  <Override PartName="/ppt/notesSlides/notesSlide58.xml" ContentType="application/vnd.openxmlformats-officedocument.presentationml.notesSlide+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tags/tag86.xml" ContentType="application/vnd.openxmlformats-officedocument.presentationml.tags+xml"/>
  <Override PartName="/ppt/notesSlides/notesSlide59.xml" ContentType="application/vnd.openxmlformats-officedocument.presentationml.notesSlide+xml"/>
  <Override PartName="/ppt/charts/chart233.xml" ContentType="application/vnd.openxmlformats-officedocument.drawingml.chart+xml"/>
  <Override PartName="/ppt/charts/chart234.xml" ContentType="application/vnd.openxmlformats-officedocument.drawingml.chart+xml"/>
  <Override PartName="/ppt/tags/tag87.xml" ContentType="application/vnd.openxmlformats-officedocument.presentationml.tags+xml"/>
  <Override PartName="/ppt/notesSlides/notesSlide60.xml" ContentType="application/vnd.openxmlformats-officedocument.presentationml.notesSlide+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0.xml" ContentType="application/vnd.openxmlformats-officedocument.drawingml.chart+xml"/>
  <Override PartName="/ppt/tags/tag88.xml" ContentType="application/vnd.openxmlformats-officedocument.presentationml.tags+xml"/>
  <Override PartName="/ppt/notesSlides/notesSlide61.xml" ContentType="application/vnd.openxmlformats-officedocument.presentationml.notesSlide+xml"/>
  <Override PartName="/ppt/charts/chart241.xml" ContentType="application/vnd.openxmlformats-officedocument.drawingml.chart+xml"/>
  <Override PartName="/ppt/charts/chart242.xml" ContentType="application/vnd.openxmlformats-officedocument.drawingml.chart+xml"/>
  <Override PartName="/ppt/tags/tag89.xml" ContentType="application/vnd.openxmlformats-officedocument.presentationml.tags+xml"/>
  <Override PartName="/ppt/notesSlides/notesSlide62.xml" ContentType="application/vnd.openxmlformats-officedocument.presentationml.notesSlide+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tags/tag90.xml" ContentType="application/vnd.openxmlformats-officedocument.presentationml.tags+xml"/>
  <Override PartName="/ppt/notesSlides/notesSlide63.xml" ContentType="application/vnd.openxmlformats-officedocument.presentationml.notesSlide+xml"/>
  <Override PartName="/ppt/charts/chart249.xml" ContentType="application/vnd.openxmlformats-officedocument.drawingml.chart+xml"/>
  <Override PartName="/ppt/charts/chart250.xml" ContentType="application/vnd.openxmlformats-officedocument.drawingml.chart+xml"/>
  <Override PartName="/ppt/tags/tag91.xml" ContentType="application/vnd.openxmlformats-officedocument.presentationml.tags+xml"/>
  <Override PartName="/ppt/notesSlides/notesSlide64.xml" ContentType="application/vnd.openxmlformats-officedocument.presentationml.notesSlide+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tags/tag92.xml" ContentType="application/vnd.openxmlformats-officedocument.presentationml.tags+xml"/>
  <Override PartName="/ppt/notesSlides/notesSlide65.xml" ContentType="application/vnd.openxmlformats-officedocument.presentationml.notesSlide+xml"/>
  <Override PartName="/ppt/charts/chart257.xml" ContentType="application/vnd.openxmlformats-officedocument.drawingml.chart+xml"/>
  <Override PartName="/ppt/charts/chart258.xml" ContentType="application/vnd.openxmlformats-officedocument.drawingml.chart+xml"/>
  <Override PartName="/ppt/tags/tag93.xml" ContentType="application/vnd.openxmlformats-officedocument.presentationml.tags+xml"/>
  <Override PartName="/ppt/notesSlides/notesSlide66.xml" ContentType="application/vnd.openxmlformats-officedocument.presentationml.notesSlide+xml"/>
  <Override PartName="/ppt/charts/chart259.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tags/tag94.xml" ContentType="application/vnd.openxmlformats-officedocument.presentationml.tags+xml"/>
  <Override PartName="/ppt/notesSlides/notesSlide67.xml" ContentType="application/vnd.openxmlformats-officedocument.presentationml.notesSlide+xml"/>
  <Override PartName="/ppt/charts/chart265.xml" ContentType="application/vnd.openxmlformats-officedocument.drawingml.chart+xml"/>
  <Override PartName="/ppt/charts/chart266.xml" ContentType="application/vnd.openxmlformats-officedocument.drawingml.chart+xml"/>
  <Override PartName="/ppt/tags/tag95.xml" ContentType="application/vnd.openxmlformats-officedocument.presentationml.tags+xml"/>
  <Override PartName="/ppt/notesSlides/notesSlide68.xml" ContentType="application/vnd.openxmlformats-officedocument.presentationml.notesSlide+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tags/tag96.xml" ContentType="application/vnd.openxmlformats-officedocument.presentationml.tags+xml"/>
  <Override PartName="/ppt/notesSlides/notesSlide69.xml" ContentType="application/vnd.openxmlformats-officedocument.presentationml.notesSlide+xml"/>
  <Override PartName="/ppt/charts/chart273.xml" ContentType="application/vnd.openxmlformats-officedocument.drawingml.chart+xml"/>
  <Override PartName="/ppt/charts/chart274.xml" ContentType="application/vnd.openxmlformats-officedocument.drawingml.chart+xml"/>
  <Override PartName="/ppt/tags/tag97.xml" ContentType="application/vnd.openxmlformats-officedocument.presentationml.tags+xml"/>
  <Override PartName="/ppt/notesSlides/notesSlide70.xml" ContentType="application/vnd.openxmlformats-officedocument.presentationml.notesSlide+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0.xml" ContentType="application/vnd.openxmlformats-officedocument.drawingml.chart+xml"/>
  <Override PartName="/ppt/tags/tag98.xml" ContentType="application/vnd.openxmlformats-officedocument.presentationml.tags+xml"/>
  <Override PartName="/ppt/notesSlides/notesSlide71.xml" ContentType="application/vnd.openxmlformats-officedocument.presentationml.notesSlide+xml"/>
  <Override PartName="/ppt/charts/chart281.xml" ContentType="application/vnd.openxmlformats-officedocument.drawingml.chart+xml"/>
  <Override PartName="/ppt/charts/chart282.xml" ContentType="application/vnd.openxmlformats-officedocument.drawingml.chart+xml"/>
  <Override PartName="/ppt/tags/tag99.xml" ContentType="application/vnd.openxmlformats-officedocument.presentationml.tags+xml"/>
  <Override PartName="/ppt/notesSlides/notesSlide72.xml" ContentType="application/vnd.openxmlformats-officedocument.presentationml.notesSlide+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tags/tag100.xml" ContentType="application/vnd.openxmlformats-officedocument.presentationml.tags+xml"/>
  <Override PartName="/ppt/notesSlides/notesSlide73.xml" ContentType="application/vnd.openxmlformats-officedocument.presentationml.notesSlide+xml"/>
  <Override PartName="/ppt/charts/chart289.xml" ContentType="application/vnd.openxmlformats-officedocument.drawingml.chart+xml"/>
  <Override PartName="/ppt/charts/chart290.xml" ContentType="application/vnd.openxmlformats-officedocument.drawingml.chart+xml"/>
  <Override PartName="/ppt/tags/tag101.xml" ContentType="application/vnd.openxmlformats-officedocument.presentationml.tags+xml"/>
  <Override PartName="/ppt/notesSlides/notesSlide74.xml" ContentType="application/vnd.openxmlformats-officedocument.presentationml.notesSlide+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tags/tag102.xml" ContentType="application/vnd.openxmlformats-officedocument.presentationml.tags+xml"/>
  <Override PartName="/ppt/notesSlides/notesSlide75.xml" ContentType="application/vnd.openxmlformats-officedocument.presentationml.notesSlide+xml"/>
  <Override PartName="/ppt/charts/chart297.xml" ContentType="application/vnd.openxmlformats-officedocument.drawingml.chart+xml"/>
  <Override PartName="/ppt/charts/chart298.xml" ContentType="application/vnd.openxmlformats-officedocument.drawingml.chart+xml"/>
  <Override PartName="/ppt/tags/tag103.xml" ContentType="application/vnd.openxmlformats-officedocument.presentationml.tags+xml"/>
  <Override PartName="/ppt/notesSlides/notesSlide76.xml" ContentType="application/vnd.openxmlformats-officedocument.presentationml.notesSlide+xml"/>
  <Override PartName="/ppt/charts/chart299.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tags/tag104.xml" ContentType="application/vnd.openxmlformats-officedocument.presentationml.tags+xml"/>
  <Override PartName="/ppt/notesSlides/notesSlide77.xml" ContentType="application/vnd.openxmlformats-officedocument.presentationml.notesSlide+xml"/>
  <Override PartName="/ppt/charts/chart305.xml" ContentType="application/vnd.openxmlformats-officedocument.drawingml.chart+xml"/>
  <Override PartName="/ppt/charts/chart306.xml" ContentType="application/vnd.openxmlformats-officedocument.drawingml.chart+xml"/>
  <Override PartName="/ppt/tags/tag105.xml" ContentType="application/vnd.openxmlformats-officedocument.presentationml.tags+xml"/>
  <Override PartName="/ppt/notesSlides/notesSlide78.xml" ContentType="application/vnd.openxmlformats-officedocument.presentationml.notesSlide+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tags/tag106.xml" ContentType="application/vnd.openxmlformats-officedocument.presentationml.tags+xml"/>
  <Override PartName="/ppt/notesSlides/notesSlide79.xml" ContentType="application/vnd.openxmlformats-officedocument.presentationml.notesSlide+xml"/>
  <Override PartName="/ppt/charts/chart313.xml" ContentType="application/vnd.openxmlformats-officedocument.drawingml.chart+xml"/>
  <Override PartName="/ppt/charts/chart314.xml" ContentType="application/vnd.openxmlformats-officedocument.drawingml.chart+xml"/>
  <Override PartName="/ppt/tags/tag107.xml" ContentType="application/vnd.openxmlformats-officedocument.presentationml.tags+xml"/>
  <Override PartName="/ppt/notesSlides/notesSlide80.xml" ContentType="application/vnd.openxmlformats-officedocument.presentationml.notesSlide+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0.xml" ContentType="application/vnd.openxmlformats-officedocument.drawingml.chart+xml"/>
  <Override PartName="/ppt/tags/tag108.xml" ContentType="application/vnd.openxmlformats-officedocument.presentationml.tags+xml"/>
  <Override PartName="/ppt/notesSlides/notesSlide81.xml" ContentType="application/vnd.openxmlformats-officedocument.presentationml.notesSlide+xml"/>
  <Override PartName="/ppt/charts/chart321.xml" ContentType="application/vnd.openxmlformats-officedocument.drawingml.chart+xml"/>
  <Override PartName="/ppt/charts/chart322.xml" ContentType="application/vnd.openxmlformats-officedocument.drawingml.chart+xml"/>
  <Override PartName="/ppt/tags/tag109.xml" ContentType="application/vnd.openxmlformats-officedocument.presentationml.tags+xml"/>
  <Override PartName="/ppt/notesSlides/notesSlide82.xml" ContentType="application/vnd.openxmlformats-officedocument.presentationml.notesSlide+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tags/tag110.xml" ContentType="application/vnd.openxmlformats-officedocument.presentationml.tags+xml"/>
  <Override PartName="/ppt/notesSlides/notesSlide83.xml" ContentType="application/vnd.openxmlformats-officedocument.presentationml.notesSlide+xml"/>
  <Override PartName="/ppt/charts/chart329.xml" ContentType="application/vnd.openxmlformats-officedocument.drawingml.chart+xml"/>
  <Override PartName="/ppt/charts/chart330.xml" ContentType="application/vnd.openxmlformats-officedocument.drawingml.chart+xml"/>
  <Override PartName="/ppt/tags/tag111.xml" ContentType="application/vnd.openxmlformats-officedocument.presentationml.tags+xml"/>
  <Override PartName="/ppt/notesSlides/notesSlide84.xml" ContentType="application/vnd.openxmlformats-officedocument.presentationml.notesSlide+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tags/tag112.xml" ContentType="application/vnd.openxmlformats-officedocument.presentationml.tags+xml"/>
  <Override PartName="/ppt/notesSlides/notesSlide85.xml" ContentType="application/vnd.openxmlformats-officedocument.presentationml.notesSlide+xml"/>
  <Override PartName="/ppt/charts/chart337.xml" ContentType="application/vnd.openxmlformats-officedocument.drawingml.chart+xml"/>
  <Override PartName="/ppt/charts/chart338.xml" ContentType="application/vnd.openxmlformats-officedocument.drawingml.chart+xml"/>
  <Override PartName="/ppt/tags/tag113.xml" ContentType="application/vnd.openxmlformats-officedocument.presentationml.tags+xml"/>
  <Override PartName="/ppt/notesSlides/notesSlide86.xml" ContentType="application/vnd.openxmlformats-officedocument.presentationml.notesSlide+xml"/>
  <Override PartName="/ppt/charts/chart339.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tags/tag114.xml" ContentType="application/vnd.openxmlformats-officedocument.presentationml.tags+xml"/>
  <Override PartName="/ppt/notesSlides/notesSlide87.xml" ContentType="application/vnd.openxmlformats-officedocument.presentationml.notesSlide+xml"/>
  <Override PartName="/ppt/charts/chart345.xml" ContentType="application/vnd.openxmlformats-officedocument.drawingml.chart+xml"/>
  <Override PartName="/ppt/charts/chart346.xml" ContentType="application/vnd.openxmlformats-officedocument.drawingml.chart+xml"/>
  <Override PartName="/ppt/tags/tag115.xml" ContentType="application/vnd.openxmlformats-officedocument.presentationml.tags+xml"/>
  <Override PartName="/ppt/notesSlides/notesSlide88.xml" ContentType="application/vnd.openxmlformats-officedocument.presentationml.notesSlide+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tags/tag116.xml" ContentType="application/vnd.openxmlformats-officedocument.presentationml.tags+xml"/>
  <Override PartName="/ppt/notesSlides/notesSlide89.xml" ContentType="application/vnd.openxmlformats-officedocument.presentationml.notesSlide+xml"/>
  <Override PartName="/ppt/charts/chart353.xml" ContentType="application/vnd.openxmlformats-officedocument.drawingml.chart+xml"/>
  <Override PartName="/ppt/charts/chart354.xml" ContentType="application/vnd.openxmlformats-officedocument.drawingml.chart+xml"/>
  <Override PartName="/ppt/tags/tag117.xml" ContentType="application/vnd.openxmlformats-officedocument.presentationml.tags+xml"/>
  <Override PartName="/ppt/notesSlides/notesSlide90.xml" ContentType="application/vnd.openxmlformats-officedocument.presentationml.notesSlide+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0.xml" ContentType="application/vnd.openxmlformats-officedocument.drawingml.chart+xml"/>
  <Override PartName="/ppt/tags/tag118.xml" ContentType="application/vnd.openxmlformats-officedocument.presentationml.tags+xml"/>
  <Override PartName="/ppt/notesSlides/notesSlide91.xml" ContentType="application/vnd.openxmlformats-officedocument.presentationml.notesSlide+xml"/>
  <Override PartName="/ppt/charts/chart361.xml" ContentType="application/vnd.openxmlformats-officedocument.drawingml.chart+xml"/>
  <Override PartName="/ppt/charts/chart362.xml" ContentType="application/vnd.openxmlformats-officedocument.drawingml.chart+xml"/>
  <Override PartName="/ppt/tags/tag119.xml" ContentType="application/vnd.openxmlformats-officedocument.presentationml.tags+xml"/>
  <Override PartName="/ppt/notesSlides/notesSlide92.xml" ContentType="application/vnd.openxmlformats-officedocument.presentationml.notesSlide+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tags/tag120.xml" ContentType="application/vnd.openxmlformats-officedocument.presentationml.tags+xml"/>
  <Override PartName="/ppt/notesSlides/notesSlide93.xml" ContentType="application/vnd.openxmlformats-officedocument.presentationml.notesSlide+xml"/>
  <Override PartName="/ppt/charts/chart369.xml" ContentType="application/vnd.openxmlformats-officedocument.drawingml.chart+xml"/>
  <Override PartName="/ppt/charts/chart370.xml" ContentType="application/vnd.openxmlformats-officedocument.drawingml.chart+xml"/>
  <Override PartName="/ppt/tags/tag121.xml" ContentType="application/vnd.openxmlformats-officedocument.presentationml.tags+xml"/>
  <Override PartName="/ppt/notesSlides/notesSlide94.xml" ContentType="application/vnd.openxmlformats-officedocument.presentationml.notesSlide+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tags/tag122.xml" ContentType="application/vnd.openxmlformats-officedocument.presentationml.tags+xml"/>
  <Override PartName="/ppt/notesSlides/notesSlide95.xml" ContentType="application/vnd.openxmlformats-officedocument.presentationml.notesSlide+xml"/>
  <Override PartName="/ppt/charts/chart377.xml" ContentType="application/vnd.openxmlformats-officedocument.drawingml.chart+xml"/>
  <Override PartName="/ppt/charts/chart378.xml" ContentType="application/vnd.openxmlformats-officedocument.drawingml.chart+xml"/>
  <Override PartName="/ppt/tags/tag123.xml" ContentType="application/vnd.openxmlformats-officedocument.presentationml.tags+xml"/>
  <Override PartName="/ppt/notesSlides/notesSlide96.xml" ContentType="application/vnd.openxmlformats-officedocument.presentationml.notesSlide+xml"/>
  <Override PartName="/ppt/charts/chart379.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tags/tag124.xml" ContentType="application/vnd.openxmlformats-officedocument.presentationml.tags+xml"/>
  <Override PartName="/ppt/notesSlides/notesSlide97.xml" ContentType="application/vnd.openxmlformats-officedocument.presentationml.notesSlide+xml"/>
  <Override PartName="/ppt/charts/chart385.xml" ContentType="application/vnd.openxmlformats-officedocument.drawingml.chart+xml"/>
  <Override PartName="/ppt/charts/chart386.xml" ContentType="application/vnd.openxmlformats-officedocument.drawingml.chart+xml"/>
  <Override PartName="/ppt/tags/tag125.xml" ContentType="application/vnd.openxmlformats-officedocument.presentationml.tags+xml"/>
  <Override PartName="/ppt/notesSlides/notesSlide98.xml" ContentType="application/vnd.openxmlformats-officedocument.presentationml.notesSlide+xml"/>
  <Override PartName="/ppt/charts/chart387.xml" ContentType="application/vnd.openxmlformats-officedocument.drawingml.chart+xml"/>
  <Override PartName="/ppt/charts/chart388.xml" ContentType="application/vnd.openxmlformats-officedocument.drawingml.chart+xml"/>
  <Override PartName="/ppt/tags/tag126.xml" ContentType="application/vnd.openxmlformats-officedocument.presentationml.tags+xml"/>
  <Override PartName="/ppt/notesSlides/notesSlide99.xml" ContentType="application/vnd.openxmlformats-officedocument.presentationml.notesSlide+xml"/>
  <Override PartName="/ppt/charts/chart389.xml" ContentType="application/vnd.openxmlformats-officedocument.drawingml.chart+xml"/>
  <Override PartName="/ppt/charts/chart390.xml" ContentType="application/vnd.openxmlformats-officedocument.drawingml.chart+xml"/>
  <Override PartName="/ppt/tags/tag127.xml" ContentType="application/vnd.openxmlformats-officedocument.presentationml.tags+xml"/>
  <Override PartName="/ppt/notesSlides/notesSlide100.xml" ContentType="application/vnd.openxmlformats-officedocument.presentationml.notesSlide+xml"/>
  <Override PartName="/ppt/charts/chart391.xml" ContentType="application/vnd.openxmlformats-officedocument.drawingml.chart+xml"/>
  <Override PartName="/ppt/charts/chart392.xml" ContentType="application/vnd.openxmlformats-officedocument.drawingml.chart+xml"/>
  <Override PartName="/ppt/tags/tag128.xml" ContentType="application/vnd.openxmlformats-officedocument.presentationml.tags+xml"/>
  <Override PartName="/ppt/notesSlides/notesSlide101.xml" ContentType="application/vnd.openxmlformats-officedocument.presentationml.notesSlide+xml"/>
  <Override PartName="/ppt/charts/chart393.xml" ContentType="application/vnd.openxmlformats-officedocument.drawingml.chart+xml"/>
  <Override PartName="/ppt/charts/chart394.xml" ContentType="application/vnd.openxmlformats-officedocument.drawingml.chart+xml"/>
  <Override PartName="/ppt/tags/tag129.xml" ContentType="application/vnd.openxmlformats-officedocument.presentationml.tags+xml"/>
  <Override PartName="/ppt/notesSlides/notesSlide102.xml" ContentType="application/vnd.openxmlformats-officedocument.presentationml.notesSlide+xml"/>
  <Override PartName="/ppt/charts/chart395.xml" ContentType="application/vnd.openxmlformats-officedocument.drawingml.chart+xml"/>
  <Override PartName="/ppt/charts/chart396.xml" ContentType="application/vnd.openxmlformats-officedocument.drawingml.chart+xml"/>
  <Override PartName="/ppt/tags/tag130.xml" ContentType="application/vnd.openxmlformats-officedocument.presentationml.tags+xml"/>
  <Override PartName="/ppt/notesSlides/notesSlide103.xml" ContentType="application/vnd.openxmlformats-officedocument.presentationml.notesSlide+xml"/>
  <Override PartName="/ppt/charts/chart397.xml" ContentType="application/vnd.openxmlformats-officedocument.drawingml.chart+xml"/>
  <Override PartName="/ppt/charts/chart398.xml" ContentType="application/vnd.openxmlformats-officedocument.drawingml.chart+xml"/>
  <Override PartName="/ppt/tags/tag131.xml" ContentType="application/vnd.openxmlformats-officedocument.presentationml.tags+xml"/>
  <Override PartName="/ppt/notesSlides/notesSlide104.xml" ContentType="application/vnd.openxmlformats-officedocument.presentationml.notesSlide+xml"/>
  <Override PartName="/ppt/charts/chart399.xml" ContentType="application/vnd.openxmlformats-officedocument.drawingml.chart+xml"/>
  <Override PartName="/ppt/charts/chart400.xml" ContentType="application/vnd.openxmlformats-officedocument.drawingml.chart+xml"/>
  <Override PartName="/ppt/tags/tag132.xml" ContentType="application/vnd.openxmlformats-officedocument.presentationml.tags+xml"/>
  <Override PartName="/ppt/notesSlides/notesSlide105.xml" ContentType="application/vnd.openxmlformats-officedocument.presentationml.notesSlide+xml"/>
  <Override PartName="/ppt/charts/chart401.xml" ContentType="application/vnd.openxmlformats-officedocument.drawingml.chart+xml"/>
  <Override PartName="/ppt/charts/chart402.xml" ContentType="application/vnd.openxmlformats-officedocument.drawingml.chart+xml"/>
  <Override PartName="/ppt/tags/tag133.xml" ContentType="application/vnd.openxmlformats-officedocument.presentationml.tags+xml"/>
  <Override PartName="/ppt/notesSlides/notesSlide106.xml" ContentType="application/vnd.openxmlformats-officedocument.presentationml.notesSlide+xml"/>
  <Override PartName="/ppt/charts/chart403.xml" ContentType="application/vnd.openxmlformats-officedocument.drawingml.chart+xml"/>
  <Override PartName="/ppt/charts/chart404.xml" ContentType="application/vnd.openxmlformats-officedocument.drawingml.chart+xml"/>
  <Override PartName="/ppt/tags/tag134.xml" ContentType="application/vnd.openxmlformats-officedocument.presentationml.tags+xml"/>
  <Override PartName="/ppt/notesSlides/notesSlide107.xml" ContentType="application/vnd.openxmlformats-officedocument.presentationml.notesSlide+xml"/>
  <Override PartName="/ppt/charts/chart405.xml" ContentType="application/vnd.openxmlformats-officedocument.drawingml.chart+xml"/>
  <Override PartName="/ppt/charts/chart406.xml" ContentType="application/vnd.openxmlformats-officedocument.drawingml.chart+xml"/>
  <Override PartName="/ppt/tags/tag135.xml" ContentType="application/vnd.openxmlformats-officedocument.presentationml.tags+xml"/>
  <Override PartName="/ppt/notesSlides/notesSlide108.xml" ContentType="application/vnd.openxmlformats-officedocument.presentationml.notesSlide+xml"/>
  <Override PartName="/ppt/charts/chart407.xml" ContentType="application/vnd.openxmlformats-officedocument.drawingml.chart+xml"/>
  <Override PartName="/ppt/charts/chart408.xml" ContentType="application/vnd.openxmlformats-officedocument.drawingml.chart+xml"/>
  <Override PartName="/ppt/tags/tag136.xml" ContentType="application/vnd.openxmlformats-officedocument.presentationml.tags+xml"/>
  <Override PartName="/ppt/notesSlides/notesSlide109.xml" ContentType="application/vnd.openxmlformats-officedocument.presentationml.notesSlide+xml"/>
  <Override PartName="/ppt/charts/chart409.xml" ContentType="application/vnd.openxmlformats-officedocument.drawingml.chart+xml"/>
  <Override PartName="/ppt/charts/chart410.xml" ContentType="application/vnd.openxmlformats-officedocument.drawingml.chart+xml"/>
  <Override PartName="/ppt/tags/tag137.xml" ContentType="application/vnd.openxmlformats-officedocument.presentationml.tags+xml"/>
  <Override PartName="/ppt/notesSlides/notesSlide110.xml" ContentType="application/vnd.openxmlformats-officedocument.presentationml.notesSlide+xml"/>
  <Override PartName="/ppt/charts/chart411.xml" ContentType="application/vnd.openxmlformats-officedocument.drawingml.chart+xml"/>
  <Override PartName="/ppt/charts/chart412.xml" ContentType="application/vnd.openxmlformats-officedocument.drawingml.chart+xml"/>
  <Override PartName="/ppt/tags/tag138.xml" ContentType="application/vnd.openxmlformats-officedocument.presentationml.tags+xml"/>
  <Override PartName="/ppt/notesSlides/notesSlide111.xml" ContentType="application/vnd.openxmlformats-officedocument.presentationml.notesSlide+xml"/>
  <Override PartName="/ppt/charts/chart413.xml" ContentType="application/vnd.openxmlformats-officedocument.drawingml.chart+xml"/>
  <Override PartName="/ppt/charts/chart414.xml" ContentType="application/vnd.openxmlformats-officedocument.drawingml.chart+xml"/>
  <Override PartName="/ppt/tags/tag139.xml" ContentType="application/vnd.openxmlformats-officedocument.presentationml.tags+xml"/>
  <Override PartName="/ppt/notesSlides/notesSlide112.xml" ContentType="application/vnd.openxmlformats-officedocument.presentationml.notesSlide+xml"/>
  <Override PartName="/ppt/charts/chart415.xml" ContentType="application/vnd.openxmlformats-officedocument.drawingml.chart+xml"/>
  <Override PartName="/ppt/charts/chart416.xml" ContentType="application/vnd.openxmlformats-officedocument.drawingml.chart+xml"/>
  <Override PartName="/ppt/tags/tag140.xml" ContentType="application/vnd.openxmlformats-officedocument.presentationml.tags+xml"/>
  <Override PartName="/ppt/notesSlides/notesSlide113.xml" ContentType="application/vnd.openxmlformats-officedocument.presentationml.notesSlide+xml"/>
  <Override PartName="/ppt/charts/chart417.xml" ContentType="application/vnd.openxmlformats-officedocument.drawingml.chart+xml"/>
  <Override PartName="/ppt/charts/chart418.xml" ContentType="application/vnd.openxmlformats-officedocument.drawingml.chart+xml"/>
  <Override PartName="/ppt/tags/tag141.xml" ContentType="application/vnd.openxmlformats-officedocument.presentationml.tags+xml"/>
  <Override PartName="/ppt/notesSlides/notesSlide114.xml" ContentType="application/vnd.openxmlformats-officedocument.presentationml.notesSlide+xml"/>
  <Override PartName="/ppt/charts/chart419.xml" ContentType="application/vnd.openxmlformats-officedocument.drawingml.chart+xml"/>
  <Override PartName="/ppt/charts/chart420.xml" ContentType="application/vnd.openxmlformats-officedocument.drawingml.chart+xml"/>
  <Override PartName="/ppt/tags/tag142.xml" ContentType="application/vnd.openxmlformats-officedocument.presentationml.tags+xml"/>
  <Override PartName="/ppt/notesSlides/notesSlide115.xml" ContentType="application/vnd.openxmlformats-officedocument.presentationml.notesSlide+xml"/>
  <Override PartName="/ppt/charts/chart421.xml" ContentType="application/vnd.openxmlformats-officedocument.drawingml.chart+xml"/>
  <Override PartName="/ppt/charts/chart422.xml" ContentType="application/vnd.openxmlformats-officedocument.drawingml.chart+xml"/>
  <Override PartName="/ppt/tags/tag143.xml" ContentType="application/vnd.openxmlformats-officedocument.presentationml.tags+xml"/>
  <Override PartName="/ppt/notesSlides/notesSlide116.xml" ContentType="application/vnd.openxmlformats-officedocument.presentationml.notesSlide+xml"/>
  <Override PartName="/ppt/charts/chart423.xml" ContentType="application/vnd.openxmlformats-officedocument.drawingml.chart+xml"/>
  <Override PartName="/ppt/charts/chart424.xml" ContentType="application/vnd.openxmlformats-officedocument.drawingml.chart+xml"/>
  <Override PartName="/ppt/tags/tag144.xml" ContentType="application/vnd.openxmlformats-officedocument.presentationml.tags+xml"/>
  <Override PartName="/ppt/notesSlides/notesSlide117.xml" ContentType="application/vnd.openxmlformats-officedocument.presentationml.notesSlide+xml"/>
  <Override PartName="/ppt/charts/chart425.xml" ContentType="application/vnd.openxmlformats-officedocument.drawingml.chart+xml"/>
  <Override PartName="/ppt/charts/chart426.xml" ContentType="application/vnd.openxmlformats-officedocument.drawingml.chart+xml"/>
  <Override PartName="/ppt/tags/tag145.xml" ContentType="application/vnd.openxmlformats-officedocument.presentationml.tags+xml"/>
  <Override PartName="/ppt/notesSlides/notesSlide118.xml" ContentType="application/vnd.openxmlformats-officedocument.presentationml.notesSlide+xml"/>
  <Override PartName="/ppt/charts/chart427.xml" ContentType="application/vnd.openxmlformats-officedocument.drawingml.chart+xml"/>
  <Override PartName="/ppt/charts/chart428.xml" ContentType="application/vnd.openxmlformats-officedocument.drawingml.chart+xml"/>
  <Override PartName="/ppt/tags/tag146.xml" ContentType="application/vnd.openxmlformats-officedocument.presentationml.tags+xml"/>
  <Override PartName="/ppt/notesSlides/notesSlide119.xml" ContentType="application/vnd.openxmlformats-officedocument.presentationml.notesSlide+xml"/>
  <Override PartName="/ppt/charts/chart429.xml" ContentType="application/vnd.openxmlformats-officedocument.drawingml.chart+xml"/>
  <Override PartName="/ppt/charts/chart430.xml" ContentType="application/vnd.openxmlformats-officedocument.drawingml.chart+xml"/>
  <Override PartName="/ppt/tags/tag147.xml" ContentType="application/vnd.openxmlformats-officedocument.presentationml.tags+xml"/>
  <Override PartName="/ppt/notesSlides/notesSlide120.xml" ContentType="application/vnd.openxmlformats-officedocument.presentationml.notesSlide+xml"/>
  <Override PartName="/ppt/charts/chart431.xml" ContentType="application/vnd.openxmlformats-officedocument.drawingml.chart+xml"/>
  <Override PartName="/ppt/charts/chart432.xml" ContentType="application/vnd.openxmlformats-officedocument.drawingml.chart+xml"/>
  <Override PartName="/ppt/tags/tag148.xml" ContentType="application/vnd.openxmlformats-officedocument.presentationml.tags+xml"/>
  <Override PartName="/ppt/notesSlides/notesSlide121.xml" ContentType="application/vnd.openxmlformats-officedocument.presentationml.notesSlide+xml"/>
  <Override PartName="/ppt/charts/chart433.xml" ContentType="application/vnd.openxmlformats-officedocument.drawingml.chart+xml"/>
  <Override PartName="/ppt/charts/chart434.xml" ContentType="application/vnd.openxmlformats-officedocument.drawingml.chart+xml"/>
  <Override PartName="/ppt/tags/tag149.xml" ContentType="application/vnd.openxmlformats-officedocument.presentationml.tags+xml"/>
  <Override PartName="/ppt/notesSlides/notesSlide122.xml" ContentType="application/vnd.openxmlformats-officedocument.presentationml.notesSlide+xml"/>
  <Override PartName="/ppt/charts/chart435.xml" ContentType="application/vnd.openxmlformats-officedocument.drawingml.chart+xml"/>
  <Override PartName="/ppt/charts/chart436.xml" ContentType="application/vnd.openxmlformats-officedocument.drawingml.chart+xml"/>
  <Override PartName="/ppt/tags/tag150.xml" ContentType="application/vnd.openxmlformats-officedocument.presentationml.tags+xml"/>
  <Override PartName="/ppt/notesSlides/notesSlide123.xml" ContentType="application/vnd.openxmlformats-officedocument.presentationml.notesSlide+xml"/>
  <Override PartName="/ppt/charts/chart437.xml" ContentType="application/vnd.openxmlformats-officedocument.drawingml.chart+xml"/>
  <Override PartName="/ppt/charts/chart438.xml" ContentType="application/vnd.openxmlformats-officedocument.drawingml.chart+xml"/>
  <Override PartName="/ppt/tags/tag151.xml" ContentType="application/vnd.openxmlformats-officedocument.presentationml.tags+xml"/>
  <Override PartName="/ppt/notesSlides/notesSlide124.xml" ContentType="application/vnd.openxmlformats-officedocument.presentationml.notesSlide+xml"/>
  <Override PartName="/ppt/charts/chart439.xml" ContentType="application/vnd.openxmlformats-officedocument.drawingml.chart+xml"/>
  <Override PartName="/ppt/charts/chart440.xml" ContentType="application/vnd.openxmlformats-officedocument.drawingml.chart+xml"/>
  <Override PartName="/ppt/tags/tag152.xml" ContentType="application/vnd.openxmlformats-officedocument.presentationml.tags+xml"/>
  <Override PartName="/ppt/notesSlides/notesSlide125.xml" ContentType="application/vnd.openxmlformats-officedocument.presentationml.notesSlide+xml"/>
  <Override PartName="/ppt/charts/chart441.xml" ContentType="application/vnd.openxmlformats-officedocument.drawingml.chart+xml"/>
  <Override PartName="/ppt/charts/chart442.xml" ContentType="application/vnd.openxmlformats-officedocument.drawingml.chart+xml"/>
  <Override PartName="/ppt/tags/tag153.xml" ContentType="application/vnd.openxmlformats-officedocument.presentationml.tags+xml"/>
  <Override PartName="/ppt/notesSlides/notesSlide126.xml" ContentType="application/vnd.openxmlformats-officedocument.presentationml.notesSlide+xml"/>
  <Override PartName="/ppt/charts/chart443.xml" ContentType="application/vnd.openxmlformats-officedocument.drawingml.chart+xml"/>
  <Override PartName="/ppt/charts/chart444.xml" ContentType="application/vnd.openxmlformats-officedocument.drawingml.chart+xml"/>
  <Override PartName="/ppt/tags/tag154.xml" ContentType="application/vnd.openxmlformats-officedocument.presentationml.tags+xml"/>
  <Override PartName="/ppt/notesSlides/notesSlide127.xml" ContentType="application/vnd.openxmlformats-officedocument.presentationml.notesSlide+xml"/>
  <Override PartName="/ppt/charts/chart445.xml" ContentType="application/vnd.openxmlformats-officedocument.drawingml.chart+xml"/>
  <Override PartName="/ppt/charts/chart446.xml" ContentType="application/vnd.openxmlformats-officedocument.drawingml.chart+xml"/>
  <Override PartName="/ppt/tags/tag155.xml" ContentType="application/vnd.openxmlformats-officedocument.presentationml.tags+xml"/>
  <Override PartName="/ppt/notesSlides/notesSlide128.xml" ContentType="application/vnd.openxmlformats-officedocument.presentationml.notesSlide+xml"/>
  <Override PartName="/ppt/charts/chart447.xml" ContentType="application/vnd.openxmlformats-officedocument.drawingml.chart+xml"/>
  <Override PartName="/ppt/charts/chart448.xml" ContentType="application/vnd.openxmlformats-officedocument.drawingml.chart+xml"/>
  <Override PartName="/ppt/tags/tag156.xml" ContentType="application/vnd.openxmlformats-officedocument.presentationml.tags+xml"/>
  <Override PartName="/ppt/notesSlides/notesSlide129.xml" ContentType="application/vnd.openxmlformats-officedocument.presentationml.notesSlide+xml"/>
  <Override PartName="/ppt/charts/chart449.xml" ContentType="application/vnd.openxmlformats-officedocument.drawingml.chart+xml"/>
  <Override PartName="/ppt/charts/chart450.xml" ContentType="application/vnd.openxmlformats-officedocument.drawingml.chart+xml"/>
  <Override PartName="/ppt/tags/tag157.xml" ContentType="application/vnd.openxmlformats-officedocument.presentationml.tags+xml"/>
  <Override PartName="/ppt/notesSlides/notesSlide130.xml" ContentType="application/vnd.openxmlformats-officedocument.presentationml.notesSlide+xml"/>
  <Override PartName="/ppt/charts/chart451.xml" ContentType="application/vnd.openxmlformats-officedocument.drawingml.chart+xml"/>
  <Override PartName="/ppt/charts/chart452.xml" ContentType="application/vnd.openxmlformats-officedocument.drawingml.chart+xml"/>
  <Override PartName="/ppt/tags/tag158.xml" ContentType="application/vnd.openxmlformats-officedocument.presentationml.tags+xml"/>
  <Override PartName="/ppt/notesSlides/notesSlide131.xml" ContentType="application/vnd.openxmlformats-officedocument.presentationml.notesSlide+xml"/>
  <Override PartName="/ppt/charts/chart453.xml" ContentType="application/vnd.openxmlformats-officedocument.drawingml.chart+xml"/>
  <Override PartName="/ppt/charts/chart454.xml" ContentType="application/vnd.openxmlformats-officedocument.drawingml.chart+xml"/>
  <Override PartName="/ppt/tags/tag159.xml" ContentType="application/vnd.openxmlformats-officedocument.presentationml.tags+xml"/>
  <Override PartName="/ppt/notesSlides/notesSlide132.xml" ContentType="application/vnd.openxmlformats-officedocument.presentationml.notesSlide+xml"/>
  <Override PartName="/ppt/charts/chart455.xml" ContentType="application/vnd.openxmlformats-officedocument.drawingml.chart+xml"/>
  <Override PartName="/ppt/charts/chart456.xml" ContentType="application/vnd.openxmlformats-officedocument.drawingml.chart+xml"/>
  <Override PartName="/ppt/tags/tag160.xml" ContentType="application/vnd.openxmlformats-officedocument.presentationml.tags+xml"/>
  <Override PartName="/ppt/notesSlides/notesSlide133.xml" ContentType="application/vnd.openxmlformats-officedocument.presentationml.notesSlide+xml"/>
  <Override PartName="/ppt/charts/chart457.xml" ContentType="application/vnd.openxmlformats-officedocument.drawingml.chart+xml"/>
  <Override PartName="/ppt/charts/chart458.xml" ContentType="application/vnd.openxmlformats-officedocument.drawingml.chart+xml"/>
  <Override PartName="/ppt/tags/tag161.xml" ContentType="application/vnd.openxmlformats-officedocument.presentationml.tags+xml"/>
  <Override PartName="/ppt/notesSlides/notesSlide134.xml" ContentType="application/vnd.openxmlformats-officedocument.presentationml.notesSlide+xml"/>
  <Override PartName="/ppt/charts/chart459.xml" ContentType="application/vnd.openxmlformats-officedocument.drawingml.chart+xml"/>
  <Override PartName="/ppt/charts/chart460.xml" ContentType="application/vnd.openxmlformats-officedocument.drawingml.chart+xml"/>
  <Override PartName="/ppt/tags/tag162.xml" ContentType="application/vnd.openxmlformats-officedocument.presentationml.tags+xml"/>
  <Override PartName="/ppt/notesSlides/notesSlide135.xml" ContentType="application/vnd.openxmlformats-officedocument.presentationml.notesSlide+xml"/>
  <Override PartName="/ppt/charts/chart461.xml" ContentType="application/vnd.openxmlformats-officedocument.drawingml.chart+xml"/>
  <Override PartName="/ppt/charts/chart462.xml" ContentType="application/vnd.openxmlformats-officedocument.drawingml.chart+xml"/>
  <Override PartName="/ppt/tags/tag163.xml" ContentType="application/vnd.openxmlformats-officedocument.presentationml.tags+xml"/>
  <Override PartName="/ppt/notesSlides/notesSlide136.xml" ContentType="application/vnd.openxmlformats-officedocument.presentationml.notesSlide+xml"/>
  <Override PartName="/ppt/charts/chart463.xml" ContentType="application/vnd.openxmlformats-officedocument.drawingml.chart+xml"/>
  <Override PartName="/ppt/charts/chart464.xml" ContentType="application/vnd.openxmlformats-officedocument.drawingml.chart+xml"/>
  <Override PartName="/ppt/tags/tag164.xml" ContentType="application/vnd.openxmlformats-officedocument.presentationml.tags+xml"/>
  <Override PartName="/ppt/notesSlides/notesSlide137.xml" ContentType="application/vnd.openxmlformats-officedocument.presentationml.notesSlide+xml"/>
  <Override PartName="/ppt/charts/chart465.xml" ContentType="application/vnd.openxmlformats-officedocument.drawingml.chart+xml"/>
  <Override PartName="/ppt/charts/chart466.xml" ContentType="application/vnd.openxmlformats-officedocument.drawingml.chart+xml"/>
  <Override PartName="/ppt/tags/tag165.xml" ContentType="application/vnd.openxmlformats-officedocument.presentationml.tags+xml"/>
  <Override PartName="/ppt/notesSlides/notesSlide138.xml" ContentType="application/vnd.openxmlformats-officedocument.presentationml.notesSlide+xml"/>
  <Override PartName="/ppt/charts/chart467.xml" ContentType="application/vnd.openxmlformats-officedocument.drawingml.chart+xml"/>
  <Override PartName="/ppt/charts/chart468.xml" ContentType="application/vnd.openxmlformats-officedocument.drawingml.chart+xml"/>
  <Override PartName="/ppt/tags/tag166.xml" ContentType="application/vnd.openxmlformats-officedocument.presentationml.tags+xml"/>
  <Override PartName="/ppt/notesSlides/notesSlide139.xml" ContentType="application/vnd.openxmlformats-officedocument.presentationml.notesSlide+xml"/>
  <Override PartName="/ppt/charts/chart469.xml" ContentType="application/vnd.openxmlformats-officedocument.drawingml.chart+xml"/>
  <Override PartName="/ppt/charts/chart470.xml" ContentType="application/vnd.openxmlformats-officedocument.drawingml.chart+xml"/>
  <Override PartName="/ppt/tags/tag167.xml" ContentType="application/vnd.openxmlformats-officedocument.presentationml.tags+xml"/>
  <Override PartName="/ppt/notesSlides/notesSlide140.xml" ContentType="application/vnd.openxmlformats-officedocument.presentationml.notesSlide+xml"/>
  <Override PartName="/ppt/charts/chart471.xml" ContentType="application/vnd.openxmlformats-officedocument.drawingml.chart+xml"/>
  <Override PartName="/ppt/charts/chart472.xml" ContentType="application/vnd.openxmlformats-officedocument.drawingml.chart+xml"/>
  <Override PartName="/ppt/tags/tag168.xml" ContentType="application/vnd.openxmlformats-officedocument.presentationml.tags+xml"/>
  <Override PartName="/ppt/notesSlides/notesSlide141.xml" ContentType="application/vnd.openxmlformats-officedocument.presentationml.notesSlide+xml"/>
  <Override PartName="/ppt/charts/chart473.xml" ContentType="application/vnd.openxmlformats-officedocument.drawingml.chart+xml"/>
  <Override PartName="/ppt/charts/chart474.xml" ContentType="application/vnd.openxmlformats-officedocument.drawingml.chart+xml"/>
  <Override PartName="/ppt/tags/tag169.xml" ContentType="application/vnd.openxmlformats-officedocument.presentationml.tags+xml"/>
  <Override PartName="/ppt/notesSlides/notesSlide142.xml" ContentType="application/vnd.openxmlformats-officedocument.presentationml.notesSlide+xml"/>
  <Override PartName="/ppt/charts/chart475.xml" ContentType="application/vnd.openxmlformats-officedocument.drawingml.chart+xml"/>
  <Override PartName="/ppt/charts/chart476.xml" ContentType="application/vnd.openxmlformats-officedocument.drawingml.chart+xml"/>
  <Override PartName="/ppt/tags/tag170.xml" ContentType="application/vnd.openxmlformats-officedocument.presentationml.tags+xml"/>
  <Override PartName="/ppt/notesSlides/notesSlide143.xml" ContentType="application/vnd.openxmlformats-officedocument.presentationml.notesSlide+xml"/>
  <Override PartName="/ppt/charts/chart477.xml" ContentType="application/vnd.openxmlformats-officedocument.drawingml.chart+xml"/>
  <Override PartName="/ppt/charts/chart478.xml" ContentType="application/vnd.openxmlformats-officedocument.drawingml.chart+xml"/>
  <Override PartName="/ppt/tags/tag171.xml" ContentType="application/vnd.openxmlformats-officedocument.presentationml.tags+xml"/>
  <Override PartName="/ppt/notesSlides/notesSlide144.xml" ContentType="application/vnd.openxmlformats-officedocument.presentationml.notesSlide+xml"/>
  <Override PartName="/ppt/charts/chart479.xml" ContentType="application/vnd.openxmlformats-officedocument.drawingml.chart+xml"/>
  <Override PartName="/ppt/charts/chart480.xml" ContentType="application/vnd.openxmlformats-officedocument.drawingml.chart+xml"/>
  <Override PartName="/ppt/tags/tag172.xml" ContentType="application/vnd.openxmlformats-officedocument.presentationml.tags+xml"/>
  <Override PartName="/ppt/notesSlides/notesSlide145.xml" ContentType="application/vnd.openxmlformats-officedocument.presentationml.notesSlide+xml"/>
  <Override PartName="/ppt/charts/chart481.xml" ContentType="application/vnd.openxmlformats-officedocument.drawingml.chart+xml"/>
  <Override PartName="/ppt/charts/chart482.xml" ContentType="application/vnd.openxmlformats-officedocument.drawingml.chart+xml"/>
  <Override PartName="/ppt/tags/tag173.xml" ContentType="application/vnd.openxmlformats-officedocument.presentationml.tags+xml"/>
  <Override PartName="/ppt/notesSlides/notesSlide146.xml" ContentType="application/vnd.openxmlformats-officedocument.presentationml.notesSlide+xml"/>
  <Override PartName="/ppt/charts/chart483.xml" ContentType="application/vnd.openxmlformats-officedocument.drawingml.chart+xml"/>
  <Override PartName="/ppt/charts/chart484.xml" ContentType="application/vnd.openxmlformats-officedocument.drawingml.chart+xml"/>
  <Override PartName="/ppt/tags/tag174.xml" ContentType="application/vnd.openxmlformats-officedocument.presentationml.tags+xml"/>
  <Override PartName="/ppt/notesSlides/notesSlide147.xml" ContentType="application/vnd.openxmlformats-officedocument.presentationml.notesSlide+xml"/>
  <Override PartName="/ppt/charts/chart485.xml" ContentType="application/vnd.openxmlformats-officedocument.drawingml.chart+xml"/>
  <Override PartName="/ppt/charts/chart486.xml" ContentType="application/vnd.openxmlformats-officedocument.drawingml.chart+xml"/>
  <Override PartName="/ppt/tags/tag175.xml" ContentType="application/vnd.openxmlformats-officedocument.presentationml.tags+xml"/>
  <Override PartName="/ppt/notesSlides/notesSlide148.xml" ContentType="application/vnd.openxmlformats-officedocument.presentationml.notesSlide+xml"/>
  <Override PartName="/ppt/charts/chart487.xml" ContentType="application/vnd.openxmlformats-officedocument.drawingml.chart+xml"/>
  <Override PartName="/ppt/charts/chart488.xml" ContentType="application/vnd.openxmlformats-officedocument.drawingml.chart+xml"/>
  <Override PartName="/ppt/tags/tag176.xml" ContentType="application/vnd.openxmlformats-officedocument.presentationml.tags+xml"/>
  <Override PartName="/ppt/notesSlides/notesSlide149.xml" ContentType="application/vnd.openxmlformats-officedocument.presentationml.notesSlide+xml"/>
  <Override PartName="/ppt/charts/chart489.xml" ContentType="application/vnd.openxmlformats-officedocument.drawingml.chart+xml"/>
  <Override PartName="/ppt/charts/chart490.xml" ContentType="application/vnd.openxmlformats-officedocument.drawingml.chart+xml"/>
  <Override PartName="/ppt/tags/tag177.xml" ContentType="application/vnd.openxmlformats-officedocument.presentationml.tags+xml"/>
  <Override PartName="/ppt/notesSlides/notesSlide150.xml" ContentType="application/vnd.openxmlformats-officedocument.presentationml.notesSlide+xml"/>
  <Override PartName="/ppt/charts/chart491.xml" ContentType="application/vnd.openxmlformats-officedocument.drawingml.chart+xml"/>
  <Override PartName="/ppt/charts/chart492.xml" ContentType="application/vnd.openxmlformats-officedocument.drawingml.chart+xml"/>
  <Override PartName="/ppt/tags/tag178.xml" ContentType="application/vnd.openxmlformats-officedocument.presentationml.tags+xml"/>
  <Override PartName="/ppt/notesSlides/notesSlide151.xml" ContentType="application/vnd.openxmlformats-officedocument.presentationml.notesSlide+xml"/>
  <Override PartName="/ppt/charts/chart493.xml" ContentType="application/vnd.openxmlformats-officedocument.drawingml.chart+xml"/>
  <Override PartName="/ppt/charts/chart494.xml" ContentType="application/vnd.openxmlformats-officedocument.drawingml.chart+xml"/>
  <Override PartName="/ppt/tags/tag179.xml" ContentType="application/vnd.openxmlformats-officedocument.presentationml.tags+xml"/>
  <Override PartName="/ppt/notesSlides/notesSlide152.xml" ContentType="application/vnd.openxmlformats-officedocument.presentationml.notesSlide+xml"/>
  <Override PartName="/ppt/charts/chart495.xml" ContentType="application/vnd.openxmlformats-officedocument.drawingml.chart+xml"/>
  <Override PartName="/ppt/charts/chart496.xml" ContentType="application/vnd.openxmlformats-officedocument.drawingml.chart+xml"/>
  <Override PartName="/ppt/tags/tag180.xml" ContentType="application/vnd.openxmlformats-officedocument.presentationml.tags+xml"/>
  <Override PartName="/ppt/notesSlides/notesSlide153.xml" ContentType="application/vnd.openxmlformats-officedocument.presentationml.notesSlide+xml"/>
  <Override PartName="/ppt/charts/chart497.xml" ContentType="application/vnd.openxmlformats-officedocument.drawingml.chart+xml"/>
  <Override PartName="/ppt/charts/chart498.xml" ContentType="application/vnd.openxmlformats-officedocument.drawingml.chart+xml"/>
  <Override PartName="/ppt/tags/tag181.xml" ContentType="application/vnd.openxmlformats-officedocument.presentationml.tags+xml"/>
  <Override PartName="/ppt/notesSlides/notesSlide154.xml" ContentType="application/vnd.openxmlformats-officedocument.presentationml.notesSlide+xml"/>
  <Override PartName="/ppt/charts/chart499.xml" ContentType="application/vnd.openxmlformats-officedocument.drawingml.chart+xml"/>
  <Override PartName="/ppt/charts/chart500.xml" ContentType="application/vnd.openxmlformats-officedocument.drawingml.chart+xml"/>
  <Override PartName="/ppt/tags/tag182.xml" ContentType="application/vnd.openxmlformats-officedocument.presentationml.tags+xml"/>
  <Override PartName="/ppt/notesSlides/notesSlide155.xml" ContentType="application/vnd.openxmlformats-officedocument.presentationml.notesSlide+xml"/>
  <Override PartName="/ppt/charts/chart501.xml" ContentType="application/vnd.openxmlformats-officedocument.drawingml.chart+xml"/>
  <Override PartName="/ppt/charts/chart502.xml" ContentType="application/vnd.openxmlformats-officedocument.drawingml.chart+xml"/>
  <Override PartName="/ppt/tags/tag183.xml" ContentType="application/vnd.openxmlformats-officedocument.presentationml.tags+xml"/>
  <Override PartName="/ppt/notesSlides/notesSlide156.xml" ContentType="application/vnd.openxmlformats-officedocument.presentationml.notesSlide+xml"/>
  <Override PartName="/ppt/charts/chart503.xml" ContentType="application/vnd.openxmlformats-officedocument.drawingml.chart+xml"/>
  <Override PartName="/ppt/charts/chart504.xml" ContentType="application/vnd.openxmlformats-officedocument.drawingml.chart+xml"/>
  <Override PartName="/ppt/tags/tag184.xml" ContentType="application/vnd.openxmlformats-officedocument.presentationml.tags+xml"/>
  <Override PartName="/ppt/notesSlides/notesSlide157.xml" ContentType="application/vnd.openxmlformats-officedocument.presentationml.notesSlide+xml"/>
  <Override PartName="/ppt/charts/chart505.xml" ContentType="application/vnd.openxmlformats-officedocument.drawingml.chart+xml"/>
  <Override PartName="/ppt/charts/chart506.xml" ContentType="application/vnd.openxmlformats-officedocument.drawingml.chart+xml"/>
  <Override PartName="/ppt/tags/tag185.xml" ContentType="application/vnd.openxmlformats-officedocument.presentationml.tags+xml"/>
  <Override PartName="/ppt/notesSlides/notesSlide158.xml" ContentType="application/vnd.openxmlformats-officedocument.presentationml.notesSlide+xml"/>
  <Override PartName="/ppt/charts/chart507.xml" ContentType="application/vnd.openxmlformats-officedocument.drawingml.chart+xml"/>
  <Override PartName="/ppt/charts/chart508.xml" ContentType="application/vnd.openxmlformats-officedocument.drawingml.chart+xml"/>
  <Override PartName="/ppt/tags/tag186.xml" ContentType="application/vnd.openxmlformats-officedocument.presentationml.tags+xml"/>
  <Override PartName="/ppt/notesSlides/notesSlide159.xml" ContentType="application/vnd.openxmlformats-officedocument.presentationml.notesSlide+xml"/>
  <Override PartName="/ppt/charts/chart509.xml" ContentType="application/vnd.openxmlformats-officedocument.drawingml.chart+xml"/>
  <Override PartName="/ppt/charts/chart510.xml" ContentType="application/vnd.openxmlformats-officedocument.drawingml.chart+xml"/>
  <Override PartName="/ppt/tags/tag187.xml" ContentType="application/vnd.openxmlformats-officedocument.presentationml.tags+xml"/>
  <Override PartName="/ppt/notesSlides/notesSlide160.xml" ContentType="application/vnd.openxmlformats-officedocument.presentationml.notesSlide+xml"/>
  <Override PartName="/ppt/charts/chart511.xml" ContentType="application/vnd.openxmlformats-officedocument.drawingml.chart+xml"/>
  <Override PartName="/ppt/charts/chart512.xml" ContentType="application/vnd.openxmlformats-officedocument.drawingml.chart+xml"/>
  <Override PartName="/ppt/tags/tag188.xml" ContentType="application/vnd.openxmlformats-officedocument.presentationml.tags+xml"/>
  <Override PartName="/ppt/notesSlides/notesSlide161.xml" ContentType="application/vnd.openxmlformats-officedocument.presentationml.notesSlide+xml"/>
  <Override PartName="/ppt/charts/chart513.xml" ContentType="application/vnd.openxmlformats-officedocument.drawingml.chart+xml"/>
  <Override PartName="/ppt/charts/chart514.xml" ContentType="application/vnd.openxmlformats-officedocument.drawingml.chart+xml"/>
  <Override PartName="/ppt/tags/tag189.xml" ContentType="application/vnd.openxmlformats-officedocument.presentationml.tags+xml"/>
  <Override PartName="/ppt/notesSlides/notesSlide162.xml" ContentType="application/vnd.openxmlformats-officedocument.presentationml.notesSlide+xml"/>
  <Override PartName="/ppt/charts/chart515.xml" ContentType="application/vnd.openxmlformats-officedocument.drawingml.chart+xml"/>
  <Override PartName="/ppt/charts/chart516.xml" ContentType="application/vnd.openxmlformats-officedocument.drawingml.chart+xml"/>
  <Override PartName="/ppt/tags/tag190.xml" ContentType="application/vnd.openxmlformats-officedocument.presentationml.tags+xml"/>
  <Override PartName="/ppt/notesSlides/notesSlide163.xml" ContentType="application/vnd.openxmlformats-officedocument.presentationml.notesSlide+xml"/>
  <Override PartName="/ppt/charts/chart517.xml" ContentType="application/vnd.openxmlformats-officedocument.drawingml.chart+xml"/>
  <Override PartName="/ppt/charts/chart518.xml" ContentType="application/vnd.openxmlformats-officedocument.drawingml.chart+xml"/>
  <Override PartName="/ppt/tags/tag191.xml" ContentType="application/vnd.openxmlformats-officedocument.presentationml.tags+xml"/>
  <Override PartName="/ppt/notesSlides/notesSlide164.xml" ContentType="application/vnd.openxmlformats-officedocument.presentationml.notesSlide+xml"/>
  <Override PartName="/ppt/charts/chart519.xml" ContentType="application/vnd.openxmlformats-officedocument.drawingml.chart+xml"/>
  <Override PartName="/ppt/charts/chart520.xml" ContentType="application/vnd.openxmlformats-officedocument.drawingml.chart+xml"/>
  <Override PartName="/ppt/tags/tag192.xml" ContentType="application/vnd.openxmlformats-officedocument.presentationml.tags+xml"/>
  <Override PartName="/ppt/notesSlides/notesSlide165.xml" ContentType="application/vnd.openxmlformats-officedocument.presentationml.notesSlide+xml"/>
  <Override PartName="/ppt/charts/chart521.xml" ContentType="application/vnd.openxmlformats-officedocument.drawingml.chart+xml"/>
  <Override PartName="/ppt/charts/chart522.xml" ContentType="application/vnd.openxmlformats-officedocument.drawingml.chart+xml"/>
  <Override PartName="/ppt/tags/tag193.xml" ContentType="application/vnd.openxmlformats-officedocument.presentationml.tags+xml"/>
  <Override PartName="/ppt/notesSlides/notesSlide166.xml" ContentType="application/vnd.openxmlformats-officedocument.presentationml.notesSlide+xml"/>
  <Override PartName="/ppt/charts/chart523.xml" ContentType="application/vnd.openxmlformats-officedocument.drawingml.chart+xml"/>
  <Override PartName="/ppt/charts/chart524.xml" ContentType="application/vnd.openxmlformats-officedocument.drawingml.chart+xml"/>
  <Override PartName="/ppt/tags/tag194.xml" ContentType="application/vnd.openxmlformats-officedocument.presentationml.tags+xml"/>
  <Override PartName="/ppt/notesSlides/notesSlide167.xml" ContentType="application/vnd.openxmlformats-officedocument.presentationml.notesSlide+xml"/>
  <Override PartName="/ppt/charts/chart525.xml" ContentType="application/vnd.openxmlformats-officedocument.drawingml.chart+xml"/>
  <Override PartName="/ppt/charts/chart526.xml" ContentType="application/vnd.openxmlformats-officedocument.drawingml.chart+xml"/>
  <Override PartName="/ppt/tags/tag195.xml" ContentType="application/vnd.openxmlformats-officedocument.presentationml.tags+xml"/>
  <Override PartName="/ppt/notesSlides/notesSlide168.xml" ContentType="application/vnd.openxmlformats-officedocument.presentationml.notesSlide+xml"/>
  <Override PartName="/ppt/charts/chart527.xml" ContentType="application/vnd.openxmlformats-officedocument.drawingml.chart+xml"/>
  <Override PartName="/ppt/charts/chart528.xml" ContentType="application/vnd.openxmlformats-officedocument.drawingml.chart+xml"/>
  <Override PartName="/ppt/tags/tag196.xml" ContentType="application/vnd.openxmlformats-officedocument.presentationml.tags+xml"/>
  <Override PartName="/ppt/notesSlides/notesSlide169.xml" ContentType="application/vnd.openxmlformats-officedocument.presentationml.notesSlide+xml"/>
  <Override PartName="/ppt/charts/chart529.xml" ContentType="application/vnd.openxmlformats-officedocument.drawingml.chart+xml"/>
  <Override PartName="/ppt/charts/chart530.xml" ContentType="application/vnd.openxmlformats-officedocument.drawingml.chart+xml"/>
  <Override PartName="/ppt/tags/tag197.xml" ContentType="application/vnd.openxmlformats-officedocument.presentationml.tags+xml"/>
  <Override PartName="/ppt/notesSlides/notesSlide170.xml" ContentType="application/vnd.openxmlformats-officedocument.presentationml.notesSlide+xml"/>
  <Override PartName="/ppt/charts/chart531.xml" ContentType="application/vnd.openxmlformats-officedocument.drawingml.chart+xml"/>
  <Override PartName="/ppt/charts/chart532.xml" ContentType="application/vnd.openxmlformats-officedocument.drawingml.chart+xml"/>
  <Override PartName="/ppt/tags/tag198.xml" ContentType="application/vnd.openxmlformats-officedocument.presentationml.tags+xml"/>
  <Override PartName="/ppt/notesSlides/notesSlide171.xml" ContentType="application/vnd.openxmlformats-officedocument.presentationml.notesSlide+xml"/>
  <Override PartName="/ppt/charts/chart533.xml" ContentType="application/vnd.openxmlformats-officedocument.drawingml.chart+xml"/>
  <Override PartName="/ppt/charts/chart534.xml" ContentType="application/vnd.openxmlformats-officedocument.drawingml.chart+xml"/>
  <Override PartName="/ppt/tags/tag199.xml" ContentType="application/vnd.openxmlformats-officedocument.presentationml.tags+xml"/>
  <Override PartName="/ppt/notesSlides/notesSlide172.xml" ContentType="application/vnd.openxmlformats-officedocument.presentationml.notesSlide+xml"/>
  <Override PartName="/ppt/charts/chart535.xml" ContentType="application/vnd.openxmlformats-officedocument.drawingml.chart+xml"/>
  <Override PartName="/ppt/charts/chart536.xml" ContentType="application/vnd.openxmlformats-officedocument.drawingml.chart+xml"/>
  <Override PartName="/ppt/tags/tag200.xml" ContentType="application/vnd.openxmlformats-officedocument.presentationml.tags+xml"/>
  <Override PartName="/ppt/notesSlides/notesSlide173.xml" ContentType="application/vnd.openxmlformats-officedocument.presentationml.notesSlide+xml"/>
  <Override PartName="/ppt/charts/chart537.xml" ContentType="application/vnd.openxmlformats-officedocument.drawingml.chart+xml"/>
  <Override PartName="/ppt/charts/chart538.xml" ContentType="application/vnd.openxmlformats-officedocument.drawingml.chart+xml"/>
  <Override PartName="/ppt/tags/tag201.xml" ContentType="application/vnd.openxmlformats-officedocument.presentationml.tags+xml"/>
  <Override PartName="/ppt/notesSlides/notesSlide174.xml" ContentType="application/vnd.openxmlformats-officedocument.presentationml.notesSlide+xml"/>
  <Override PartName="/ppt/charts/chart539.xml" ContentType="application/vnd.openxmlformats-officedocument.drawingml.chart+xml"/>
  <Override PartName="/ppt/charts/chart540.xml" ContentType="application/vnd.openxmlformats-officedocument.drawingml.chart+xml"/>
  <Override PartName="/ppt/tags/tag202.xml" ContentType="application/vnd.openxmlformats-officedocument.presentationml.tags+xml"/>
  <Override PartName="/ppt/notesSlides/notesSlide175.xml" ContentType="application/vnd.openxmlformats-officedocument.presentationml.notesSlide+xml"/>
  <Override PartName="/ppt/charts/chart541.xml" ContentType="application/vnd.openxmlformats-officedocument.drawingml.chart+xml"/>
  <Override PartName="/ppt/charts/chart542.xml" ContentType="application/vnd.openxmlformats-officedocument.drawingml.chart+xml"/>
  <Override PartName="/ppt/tags/tag203.xml" ContentType="application/vnd.openxmlformats-officedocument.presentationml.tags+xml"/>
  <Override PartName="/ppt/notesSlides/notesSlide176.xml" ContentType="application/vnd.openxmlformats-officedocument.presentationml.notesSlide+xml"/>
  <Override PartName="/ppt/charts/chart543.xml" ContentType="application/vnd.openxmlformats-officedocument.drawingml.chart+xml"/>
  <Override PartName="/ppt/charts/chart544.xml" ContentType="application/vnd.openxmlformats-officedocument.drawingml.chart+xml"/>
  <Override PartName="/ppt/tags/tag204.xml" ContentType="application/vnd.openxmlformats-officedocument.presentationml.tags+xml"/>
  <Override PartName="/ppt/notesSlides/notesSlide177.xml" ContentType="application/vnd.openxmlformats-officedocument.presentationml.notesSlide+xml"/>
  <Override PartName="/ppt/charts/chart545.xml" ContentType="application/vnd.openxmlformats-officedocument.drawingml.chart+xml"/>
  <Override PartName="/ppt/charts/chart546.xml" ContentType="application/vnd.openxmlformats-officedocument.drawingml.chart+xml"/>
  <Override PartName="/ppt/tags/tag205.xml" ContentType="application/vnd.openxmlformats-officedocument.presentationml.tags+xml"/>
  <Override PartName="/ppt/notesSlides/notesSlide178.xml" ContentType="application/vnd.openxmlformats-officedocument.presentationml.notesSlide+xml"/>
  <Override PartName="/ppt/charts/chart547.xml" ContentType="application/vnd.openxmlformats-officedocument.drawingml.chart+xml"/>
  <Override PartName="/ppt/charts/chart548.xml" ContentType="application/vnd.openxmlformats-officedocument.drawingml.chart+xml"/>
  <Override PartName="/ppt/tags/tag206.xml" ContentType="application/vnd.openxmlformats-officedocument.presentationml.tags+xml"/>
  <Override PartName="/ppt/notesSlides/notesSlide179.xml" ContentType="application/vnd.openxmlformats-officedocument.presentationml.notesSlide+xml"/>
  <Override PartName="/ppt/charts/chart549.xml" ContentType="application/vnd.openxmlformats-officedocument.drawingml.chart+xml"/>
  <Override PartName="/ppt/charts/chart550.xml" ContentType="application/vnd.openxmlformats-officedocument.drawingml.chart+xml"/>
  <Override PartName="/ppt/tags/tag207.xml" ContentType="application/vnd.openxmlformats-officedocument.presentationml.tags+xml"/>
  <Override PartName="/ppt/notesSlides/notesSlide180.xml" ContentType="application/vnd.openxmlformats-officedocument.presentationml.notesSlide+xml"/>
  <Override PartName="/ppt/charts/chart551.xml" ContentType="application/vnd.openxmlformats-officedocument.drawingml.chart+xml"/>
  <Override PartName="/ppt/charts/chart552.xml" ContentType="application/vnd.openxmlformats-officedocument.drawingml.chart+xml"/>
  <Override PartName="/ppt/tags/tag208.xml" ContentType="application/vnd.openxmlformats-officedocument.presentationml.tags+xml"/>
  <Override PartName="/ppt/notesSlides/notesSlide181.xml" ContentType="application/vnd.openxmlformats-officedocument.presentationml.notesSlide+xml"/>
  <Override PartName="/ppt/charts/chart553.xml" ContentType="application/vnd.openxmlformats-officedocument.drawingml.chart+xml"/>
  <Override PartName="/ppt/charts/chart554.xml" ContentType="application/vnd.openxmlformats-officedocument.drawingml.chart+xml"/>
  <Override PartName="/ppt/tags/tag209.xml" ContentType="application/vnd.openxmlformats-officedocument.presentationml.tags+xml"/>
  <Override PartName="/ppt/notesSlides/notesSlide182.xml" ContentType="application/vnd.openxmlformats-officedocument.presentationml.notesSlide+xml"/>
  <Override PartName="/ppt/charts/chart555.xml" ContentType="application/vnd.openxmlformats-officedocument.drawingml.chart+xml"/>
  <Override PartName="/ppt/charts/chart556.xml" ContentType="application/vnd.openxmlformats-officedocument.drawingml.chart+xml"/>
  <Override PartName="/ppt/tags/tag210.xml" ContentType="application/vnd.openxmlformats-officedocument.presentationml.tags+xml"/>
  <Override PartName="/ppt/notesSlides/notesSlide183.xml" ContentType="application/vnd.openxmlformats-officedocument.presentationml.notesSlide+xml"/>
  <Override PartName="/ppt/charts/chart557.xml" ContentType="application/vnd.openxmlformats-officedocument.drawingml.chart+xml"/>
  <Override PartName="/ppt/charts/chart558.xml" ContentType="application/vnd.openxmlformats-officedocument.drawingml.chart+xml"/>
  <Override PartName="/ppt/tags/tag211.xml" ContentType="application/vnd.openxmlformats-officedocument.presentationml.tags+xml"/>
  <Override PartName="/ppt/notesSlides/notesSlide184.xml" ContentType="application/vnd.openxmlformats-officedocument.presentationml.notesSlide+xml"/>
  <Override PartName="/ppt/charts/chart559.xml" ContentType="application/vnd.openxmlformats-officedocument.drawingml.chart+xml"/>
  <Override PartName="/ppt/charts/chart560.xml" ContentType="application/vnd.openxmlformats-officedocument.drawingml.chart+xml"/>
  <Override PartName="/ppt/tags/tag212.xml" ContentType="application/vnd.openxmlformats-officedocument.presentationml.tags+xml"/>
  <Override PartName="/ppt/notesSlides/notesSlide185.xml" ContentType="application/vnd.openxmlformats-officedocument.presentationml.notesSlide+xml"/>
  <Override PartName="/ppt/charts/chart561.xml" ContentType="application/vnd.openxmlformats-officedocument.drawingml.chart+xml"/>
  <Override PartName="/ppt/charts/chart562.xml" ContentType="application/vnd.openxmlformats-officedocument.drawingml.chart+xml"/>
  <Override PartName="/ppt/tags/tag213.xml" ContentType="application/vnd.openxmlformats-officedocument.presentationml.tags+xml"/>
  <Override PartName="/ppt/notesSlides/notesSlide186.xml" ContentType="application/vnd.openxmlformats-officedocument.presentationml.notesSlide+xml"/>
  <Override PartName="/ppt/charts/chart563.xml" ContentType="application/vnd.openxmlformats-officedocument.drawingml.chart+xml"/>
  <Override PartName="/ppt/charts/chart564.xml" ContentType="application/vnd.openxmlformats-officedocument.drawingml.chart+xml"/>
  <Override PartName="/ppt/tags/tag214.xml" ContentType="application/vnd.openxmlformats-officedocument.presentationml.tags+xml"/>
  <Override PartName="/ppt/notesSlides/notesSlide187.xml" ContentType="application/vnd.openxmlformats-officedocument.presentationml.notesSlide+xml"/>
  <Override PartName="/ppt/charts/chart565.xml" ContentType="application/vnd.openxmlformats-officedocument.drawingml.chart+xml"/>
  <Override PartName="/ppt/charts/chart566.xml" ContentType="application/vnd.openxmlformats-officedocument.drawingml.chart+xml"/>
  <Override PartName="/ppt/tags/tag215.xml" ContentType="application/vnd.openxmlformats-officedocument.presentationml.tags+xml"/>
  <Override PartName="/ppt/notesSlides/notesSlide188.xml" ContentType="application/vnd.openxmlformats-officedocument.presentationml.notesSlide+xml"/>
  <Override PartName="/ppt/charts/chart567.xml" ContentType="application/vnd.openxmlformats-officedocument.drawingml.chart+xml"/>
  <Override PartName="/ppt/charts/chart568.xml" ContentType="application/vnd.openxmlformats-officedocument.drawingml.chart+xml"/>
  <Override PartName="/ppt/tags/tag216.xml" ContentType="application/vnd.openxmlformats-officedocument.presentationml.tags+xml"/>
  <Override PartName="/ppt/notesSlides/notesSlide189.xml" ContentType="application/vnd.openxmlformats-officedocument.presentationml.notesSlide+xml"/>
  <Override PartName="/ppt/charts/chart569.xml" ContentType="application/vnd.openxmlformats-officedocument.drawingml.chart+xml"/>
  <Override PartName="/ppt/charts/chart570.xml" ContentType="application/vnd.openxmlformats-officedocument.drawingml.chart+xml"/>
  <Override PartName="/ppt/tags/tag217.xml" ContentType="application/vnd.openxmlformats-officedocument.presentationml.tags+xml"/>
  <Override PartName="/ppt/notesSlides/notesSlide190.xml" ContentType="application/vnd.openxmlformats-officedocument.presentationml.notesSlide+xml"/>
  <Override PartName="/ppt/charts/chart571.xml" ContentType="application/vnd.openxmlformats-officedocument.drawingml.chart+xml"/>
  <Override PartName="/ppt/charts/chart572.xml" ContentType="application/vnd.openxmlformats-officedocument.drawingml.chart+xml"/>
  <Override PartName="/ppt/tags/tag218.xml" ContentType="application/vnd.openxmlformats-officedocument.presentationml.tags+xml"/>
  <Override PartName="/ppt/notesSlides/notesSlide191.xml" ContentType="application/vnd.openxmlformats-officedocument.presentationml.notesSlide+xml"/>
  <Override PartName="/ppt/charts/chart573.xml" ContentType="application/vnd.openxmlformats-officedocument.drawingml.chart+xml"/>
  <Override PartName="/ppt/charts/chart574.xml" ContentType="application/vnd.openxmlformats-officedocument.drawingml.chart+xml"/>
  <Override PartName="/ppt/tags/tag219.xml" ContentType="application/vnd.openxmlformats-officedocument.presentationml.tags+xml"/>
  <Override PartName="/ppt/notesSlides/notesSlide192.xml" ContentType="application/vnd.openxmlformats-officedocument.presentationml.notesSlide+xml"/>
  <Override PartName="/ppt/charts/chart575.xml" ContentType="application/vnd.openxmlformats-officedocument.drawingml.chart+xml"/>
  <Override PartName="/ppt/charts/chart576.xml" ContentType="application/vnd.openxmlformats-officedocument.drawingml.char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197"/>
  </p:notesMasterIdLst>
  <p:sldIdLst>
    <p:sldId id="2147475171" r:id="rId5"/>
    <p:sldId id="2147475172" r:id="rId6"/>
    <p:sldId id="2147475173" r:id="rId7"/>
    <p:sldId id="2147475174" r:id="rId8"/>
    <p:sldId id="2147475175" r:id="rId9"/>
    <p:sldId id="2147475176" r:id="rId10"/>
    <p:sldId id="2147475177" r:id="rId11"/>
    <p:sldId id="2147475178" r:id="rId12"/>
    <p:sldId id="2147475179" r:id="rId13"/>
    <p:sldId id="2147475180" r:id="rId14"/>
    <p:sldId id="2147475181" r:id="rId15"/>
    <p:sldId id="2147475182" r:id="rId16"/>
    <p:sldId id="2147475183" r:id="rId17"/>
    <p:sldId id="2147475184" r:id="rId18"/>
    <p:sldId id="2147475185" r:id="rId19"/>
    <p:sldId id="2147475186" r:id="rId20"/>
    <p:sldId id="2147475187" r:id="rId21"/>
    <p:sldId id="2147475188" r:id="rId22"/>
    <p:sldId id="2147475189" r:id="rId23"/>
    <p:sldId id="2147475190" r:id="rId24"/>
    <p:sldId id="2147475191" r:id="rId25"/>
    <p:sldId id="2147475192" r:id="rId26"/>
    <p:sldId id="2147475193" r:id="rId27"/>
    <p:sldId id="2147475194" r:id="rId28"/>
    <p:sldId id="2147475195" r:id="rId29"/>
    <p:sldId id="2147475196" r:id="rId30"/>
    <p:sldId id="2147475197" r:id="rId31"/>
    <p:sldId id="2147475198" r:id="rId32"/>
    <p:sldId id="2147475199" r:id="rId33"/>
    <p:sldId id="2147475200" r:id="rId34"/>
    <p:sldId id="2147475201" r:id="rId35"/>
    <p:sldId id="2147475202" r:id="rId36"/>
    <p:sldId id="2147475203" r:id="rId37"/>
    <p:sldId id="2147475204" r:id="rId38"/>
    <p:sldId id="2147475205" r:id="rId39"/>
    <p:sldId id="2147475206" r:id="rId40"/>
    <p:sldId id="2147475207" r:id="rId41"/>
    <p:sldId id="2147475208" r:id="rId42"/>
    <p:sldId id="2147475209" r:id="rId43"/>
    <p:sldId id="2147475210" r:id="rId44"/>
    <p:sldId id="2147475211" r:id="rId45"/>
    <p:sldId id="2147475212" r:id="rId46"/>
    <p:sldId id="2147475213" r:id="rId47"/>
    <p:sldId id="2147475214" r:id="rId48"/>
    <p:sldId id="2147475215" r:id="rId49"/>
    <p:sldId id="2147475216" r:id="rId50"/>
    <p:sldId id="2147475217" r:id="rId51"/>
    <p:sldId id="2147475218" r:id="rId52"/>
    <p:sldId id="2147475219" r:id="rId53"/>
    <p:sldId id="2147475220" r:id="rId54"/>
    <p:sldId id="2147475221" r:id="rId55"/>
    <p:sldId id="2147475222" r:id="rId56"/>
    <p:sldId id="2147475223" r:id="rId57"/>
    <p:sldId id="2147475224" r:id="rId58"/>
    <p:sldId id="2147475225" r:id="rId59"/>
    <p:sldId id="2147475226" r:id="rId60"/>
    <p:sldId id="2147475227" r:id="rId61"/>
    <p:sldId id="2147475228" r:id="rId62"/>
    <p:sldId id="2147475229" r:id="rId63"/>
    <p:sldId id="2147475230" r:id="rId64"/>
    <p:sldId id="2147475231" r:id="rId65"/>
    <p:sldId id="2147475232" r:id="rId66"/>
    <p:sldId id="2147475233" r:id="rId67"/>
    <p:sldId id="2147475234" r:id="rId68"/>
    <p:sldId id="2147475235" r:id="rId69"/>
    <p:sldId id="2147475236" r:id="rId70"/>
    <p:sldId id="2147475237" r:id="rId71"/>
    <p:sldId id="2147475238" r:id="rId72"/>
    <p:sldId id="2147475239" r:id="rId73"/>
    <p:sldId id="2147475240" r:id="rId74"/>
    <p:sldId id="2147475241" r:id="rId75"/>
    <p:sldId id="2147475242" r:id="rId76"/>
    <p:sldId id="2147475243" r:id="rId77"/>
    <p:sldId id="2147475244" r:id="rId78"/>
    <p:sldId id="2147475245" r:id="rId79"/>
    <p:sldId id="2147475246" r:id="rId80"/>
    <p:sldId id="2147475247" r:id="rId81"/>
    <p:sldId id="2147475248" r:id="rId82"/>
    <p:sldId id="2147475249" r:id="rId83"/>
    <p:sldId id="2147475250" r:id="rId84"/>
    <p:sldId id="2147475251" r:id="rId85"/>
    <p:sldId id="2147475252" r:id="rId86"/>
    <p:sldId id="2147475253" r:id="rId87"/>
    <p:sldId id="2147475254" r:id="rId88"/>
    <p:sldId id="2147475255" r:id="rId89"/>
    <p:sldId id="2147475256" r:id="rId90"/>
    <p:sldId id="2147475257" r:id="rId91"/>
    <p:sldId id="2147475258" r:id="rId92"/>
    <p:sldId id="2147475259" r:id="rId93"/>
    <p:sldId id="2147475260" r:id="rId94"/>
    <p:sldId id="2147475261" r:id="rId95"/>
    <p:sldId id="2147475262" r:id="rId96"/>
    <p:sldId id="2147475263" r:id="rId97"/>
    <p:sldId id="2147475264" r:id="rId98"/>
    <p:sldId id="2147475265" r:id="rId99"/>
    <p:sldId id="2147475266" r:id="rId100"/>
    <p:sldId id="2147475267" r:id="rId101"/>
    <p:sldId id="2147475268" r:id="rId102"/>
    <p:sldId id="2147475269" r:id="rId103"/>
    <p:sldId id="2147475270" r:id="rId104"/>
    <p:sldId id="2147475271" r:id="rId105"/>
    <p:sldId id="2147475272" r:id="rId106"/>
    <p:sldId id="2147475273" r:id="rId107"/>
    <p:sldId id="2147475274" r:id="rId108"/>
    <p:sldId id="2147475275" r:id="rId109"/>
    <p:sldId id="2147475276" r:id="rId110"/>
    <p:sldId id="2147475277" r:id="rId111"/>
    <p:sldId id="2147475278" r:id="rId112"/>
    <p:sldId id="2147475279" r:id="rId113"/>
    <p:sldId id="2147475280" r:id="rId114"/>
    <p:sldId id="2147475281" r:id="rId115"/>
    <p:sldId id="2147475282" r:id="rId116"/>
    <p:sldId id="2147475283" r:id="rId117"/>
    <p:sldId id="2147475284" r:id="rId118"/>
    <p:sldId id="2147475285" r:id="rId119"/>
    <p:sldId id="2147475286" r:id="rId120"/>
    <p:sldId id="2147475287" r:id="rId121"/>
    <p:sldId id="2147475288" r:id="rId122"/>
    <p:sldId id="2147475289" r:id="rId123"/>
    <p:sldId id="2147475290" r:id="rId124"/>
    <p:sldId id="2147475291" r:id="rId125"/>
    <p:sldId id="2147475292" r:id="rId126"/>
    <p:sldId id="2147475293" r:id="rId127"/>
    <p:sldId id="2147475294" r:id="rId128"/>
    <p:sldId id="2147475295" r:id="rId129"/>
    <p:sldId id="2147475296" r:id="rId130"/>
    <p:sldId id="2147475297" r:id="rId131"/>
    <p:sldId id="2147475298" r:id="rId132"/>
    <p:sldId id="2147475299" r:id="rId133"/>
    <p:sldId id="2147475300" r:id="rId134"/>
    <p:sldId id="2147475301" r:id="rId135"/>
    <p:sldId id="2147475302" r:id="rId136"/>
    <p:sldId id="2147475303" r:id="rId137"/>
    <p:sldId id="2147475304" r:id="rId138"/>
    <p:sldId id="2147475305" r:id="rId139"/>
    <p:sldId id="2147475306" r:id="rId140"/>
    <p:sldId id="2147475307" r:id="rId141"/>
    <p:sldId id="2147475308" r:id="rId142"/>
    <p:sldId id="2147475309" r:id="rId143"/>
    <p:sldId id="2147475310" r:id="rId144"/>
    <p:sldId id="2147475311" r:id="rId145"/>
    <p:sldId id="2147475312" r:id="rId146"/>
    <p:sldId id="2147475313" r:id="rId147"/>
    <p:sldId id="2147475314" r:id="rId148"/>
    <p:sldId id="2147475315" r:id="rId149"/>
    <p:sldId id="2147475316" r:id="rId150"/>
    <p:sldId id="2147475317" r:id="rId151"/>
    <p:sldId id="2147475318" r:id="rId152"/>
    <p:sldId id="2147475319" r:id="rId153"/>
    <p:sldId id="2147475320" r:id="rId154"/>
    <p:sldId id="2147475321" r:id="rId155"/>
    <p:sldId id="2147475322" r:id="rId156"/>
    <p:sldId id="2147475323" r:id="rId157"/>
    <p:sldId id="2147475324" r:id="rId158"/>
    <p:sldId id="2147475325" r:id="rId159"/>
    <p:sldId id="2147475326" r:id="rId160"/>
    <p:sldId id="2147475327" r:id="rId161"/>
    <p:sldId id="2147475328" r:id="rId162"/>
    <p:sldId id="2147475329" r:id="rId163"/>
    <p:sldId id="2147475330" r:id="rId164"/>
    <p:sldId id="2147475331" r:id="rId165"/>
    <p:sldId id="2147475332" r:id="rId166"/>
    <p:sldId id="2147475333" r:id="rId167"/>
    <p:sldId id="2147475334" r:id="rId168"/>
    <p:sldId id="2147475335" r:id="rId169"/>
    <p:sldId id="2147475336" r:id="rId170"/>
    <p:sldId id="2147475337" r:id="rId171"/>
    <p:sldId id="2147475338" r:id="rId172"/>
    <p:sldId id="2147475339" r:id="rId173"/>
    <p:sldId id="2147475340" r:id="rId174"/>
    <p:sldId id="2147475341" r:id="rId175"/>
    <p:sldId id="2147475342" r:id="rId176"/>
    <p:sldId id="2147475343" r:id="rId177"/>
    <p:sldId id="2147475344" r:id="rId178"/>
    <p:sldId id="2147475345" r:id="rId179"/>
    <p:sldId id="2147475346" r:id="rId180"/>
    <p:sldId id="2147475347" r:id="rId181"/>
    <p:sldId id="2147475348" r:id="rId182"/>
    <p:sldId id="2147475349" r:id="rId183"/>
    <p:sldId id="2147475350" r:id="rId184"/>
    <p:sldId id="2147475351" r:id="rId185"/>
    <p:sldId id="2147475352" r:id="rId186"/>
    <p:sldId id="2147475353" r:id="rId187"/>
    <p:sldId id="2147475354" r:id="rId188"/>
    <p:sldId id="2147475355" r:id="rId189"/>
    <p:sldId id="2147475356" r:id="rId190"/>
    <p:sldId id="2147475357" r:id="rId191"/>
    <p:sldId id="2147475358" r:id="rId192"/>
    <p:sldId id="2147475359" r:id="rId193"/>
    <p:sldId id="2147475360" r:id="rId194"/>
    <p:sldId id="2147475361" r:id="rId195"/>
    <p:sldId id="2147475362" r:id="rId196"/>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Channel By Category" id="{6E1FB0E4-B743-46BC-AED1-E432C8E03483}">
          <p14:sldIdLst>
            <p14:sldId id="2147475171"/>
            <p14:sldId id="2147475172"/>
            <p14:sldId id="2147475173"/>
            <p14:sldId id="2147475174"/>
            <p14:sldId id="2147475175"/>
            <p14:sldId id="2147475176"/>
          </p14:sldIdLst>
        </p14:section>
        <p14:section name="Brackets By Channel By Sector" id="{555D9DB0-5E20-4781-9A3B-32D147AA5EDF}">
          <p14:sldIdLst>
            <p14:sldId id="2147475177"/>
            <p14:sldId id="2147475178"/>
            <p14:sldId id="2147475179"/>
            <p14:sldId id="2147475180"/>
            <p14:sldId id="2147475181"/>
            <p14:sldId id="2147475182"/>
          </p14:sldIdLst>
        </p14:section>
        <p14:section name="Brackets By Channel By Segment" id="{98F66DA1-4B8B-4242-BFBB-4CD6BC79DE15}">
          <p14:sldIdLst>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 id="2147475227"/>
            <p14:sldId id="2147475228"/>
            <p14:sldId id="2147475229"/>
            <p14:sldId id="2147475230"/>
            <p14:sldId id="2147475231"/>
            <p14:sldId id="2147475232"/>
            <p14:sldId id="2147475233"/>
            <p14:sldId id="2147475234"/>
            <p14:sldId id="2147475235"/>
            <p14:sldId id="2147475236"/>
            <p14:sldId id="2147475237"/>
            <p14:sldId id="2147475238"/>
            <p14:sldId id="2147475239"/>
            <p14:sldId id="2147475240"/>
            <p14:sldId id="2147475241"/>
            <p14:sldId id="2147475242"/>
            <p14:sldId id="2147475243"/>
            <p14:sldId id="2147475244"/>
            <p14:sldId id="2147475245"/>
            <p14:sldId id="2147475246"/>
            <p14:sldId id="2147475247"/>
            <p14:sldId id="2147475248"/>
            <p14:sldId id="2147475249"/>
            <p14:sldId id="2147475250"/>
            <p14:sldId id="2147475251"/>
            <p14:sldId id="2147475252"/>
            <p14:sldId id="2147475253"/>
            <p14:sldId id="2147475254"/>
            <p14:sldId id="2147475255"/>
            <p14:sldId id="2147475256"/>
            <p14:sldId id="2147475257"/>
            <p14:sldId id="2147475258"/>
            <p14:sldId id="2147475259"/>
            <p14:sldId id="2147475260"/>
            <p14:sldId id="2147475261"/>
            <p14:sldId id="2147475262"/>
            <p14:sldId id="2147475263"/>
            <p14:sldId id="2147475264"/>
            <p14:sldId id="2147475265"/>
            <p14:sldId id="2147475266"/>
          </p14:sldIdLst>
        </p14:section>
        <p14:section name="Brackets By AUTOS SCANNING By Category" id="{4DD2913A-A9DC-4D4D-B2FC-1141EFA807CD}">
          <p14:sldIdLst>
            <p14:sldId id="2147475267"/>
            <p14:sldId id="2147475268"/>
            <p14:sldId id="2147475269"/>
            <p14:sldId id="2147475270"/>
            <p14:sldId id="2147475271"/>
            <p14:sldId id="2147475272"/>
          </p14:sldIdLst>
        </p14:section>
        <p14:section name="Brackets By AUTOS SCANNING By Sector" id="{6962AC20-C735-4223-B1FE-A29F1D35A541}">
          <p14:sldIdLst>
            <p14:sldId id="2147475273"/>
            <p14:sldId id="2147475274"/>
            <p14:sldId id="2147475275"/>
            <p14:sldId id="2147475276"/>
            <p14:sldId id="2147475277"/>
            <p14:sldId id="2147475278"/>
          </p14:sldIdLst>
        </p14:section>
        <p14:section name="Brackets By AUTOS SCANNING By Segment" id="{E2E9D912-C016-43F0-9482-FE49BDA77C6A}">
          <p14:sldIdLst>
            <p14:sldId id="2147475279"/>
            <p14:sldId id="2147475280"/>
            <p14:sldId id="2147475281"/>
            <p14:sldId id="2147475282"/>
            <p14:sldId id="2147475283"/>
            <p14:sldId id="2147475284"/>
            <p14:sldId id="2147475285"/>
            <p14:sldId id="2147475286"/>
            <p14:sldId id="2147475287"/>
            <p14:sldId id="2147475288"/>
            <p14:sldId id="2147475289"/>
            <p14:sldId id="2147475290"/>
            <p14:sldId id="2147475291"/>
            <p14:sldId id="2147475292"/>
            <p14:sldId id="2147475293"/>
            <p14:sldId id="2147475294"/>
            <p14:sldId id="2147475295"/>
            <p14:sldId id="2147475296"/>
            <p14:sldId id="2147475297"/>
            <p14:sldId id="2147475298"/>
            <p14:sldId id="2147475299"/>
            <p14:sldId id="2147475300"/>
            <p14:sldId id="2147475301"/>
            <p14:sldId id="2147475302"/>
            <p14:sldId id="2147475303"/>
            <p14:sldId id="2147475304"/>
            <p14:sldId id="2147475305"/>
            <p14:sldId id="2147475306"/>
            <p14:sldId id="2147475307"/>
            <p14:sldId id="2147475308"/>
            <p14:sldId id="2147475309"/>
            <p14:sldId id="2147475310"/>
            <p14:sldId id="2147475311"/>
            <p14:sldId id="2147475312"/>
            <p14:sldId id="2147475313"/>
            <p14:sldId id="2147475314"/>
            <p14:sldId id="2147475315"/>
            <p14:sldId id="2147475316"/>
            <p14:sldId id="2147475317"/>
            <p14:sldId id="2147475318"/>
            <p14:sldId id="2147475319"/>
            <p14:sldId id="2147475320"/>
            <p14:sldId id="2147475321"/>
            <p14:sldId id="2147475322"/>
            <p14:sldId id="2147475323"/>
            <p14:sldId id="2147475324"/>
            <p14:sldId id="2147475325"/>
            <p14:sldId id="2147475326"/>
            <p14:sldId id="2147475327"/>
            <p14:sldId id="2147475328"/>
            <p14:sldId id="2147475329"/>
            <p14:sldId id="2147475330"/>
            <p14:sldId id="2147475331"/>
            <p14:sldId id="2147475332"/>
            <p14:sldId id="2147475333"/>
            <p14:sldId id="2147475334"/>
            <p14:sldId id="2147475335"/>
            <p14:sldId id="2147475336"/>
            <p14:sldId id="2147475337"/>
            <p14:sldId id="2147475338"/>
            <p14:sldId id="2147475339"/>
            <p14:sldId id="2147475340"/>
            <p14:sldId id="2147475341"/>
            <p14:sldId id="2147475342"/>
            <p14:sldId id="2147475343"/>
            <p14:sldId id="2147475344"/>
            <p14:sldId id="2147475345"/>
            <p14:sldId id="2147475346"/>
            <p14:sldId id="2147475347"/>
            <p14:sldId id="2147475348"/>
            <p14:sldId id="2147475349"/>
            <p14:sldId id="2147475350"/>
            <p14:sldId id="2147475351"/>
            <p14:sldId id="2147475352"/>
            <p14:sldId id="2147475353"/>
            <p14:sldId id="2147475354"/>
            <p14:sldId id="2147475355"/>
            <p14:sldId id="2147475356"/>
            <p14:sldId id="2147475357"/>
            <p14:sldId id="2147475358"/>
            <p14:sldId id="2147475359"/>
            <p14:sldId id="2147475360"/>
            <p14:sldId id="2147475361"/>
            <p14:sldId id="2147475362"/>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94660"/>
  </p:normalViewPr>
  <p:slideViewPr>
    <p:cSldViewPr snapToGrid="0">
      <p:cViewPr varScale="1">
        <p:scale>
          <a:sx n="62" d="100"/>
          <a:sy n="62" d="100"/>
        </p:scale>
        <p:origin x="53" y="62"/>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viewProps" Target="viewProps.xml"/><Relationship Id="rId203"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notesMaster" Target="notesMasters/notesMaster1.xml"/><Relationship Id="rId201"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presProps" Target="presProps.xml"/><Relationship Id="rId202" Type="http://schemas.microsoft.com/office/2015/10/relationships/revisionInfo" Target="revisionInfo.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41.xml.rels><?xml version="1.0" encoding="UTF-8" standalone="yes"?>
<Relationships xmlns="http://schemas.openxmlformats.org/package/2006/relationships"><Relationship Id="rId1" Type="http://schemas.openxmlformats.org/officeDocument/2006/relationships/package" Target="../embeddings/Microsoft_Excel_Worksheet540.xlsx"/></Relationships>
</file>

<file path=ppt/charts/_rels/chart542.xml.rels><?xml version="1.0" encoding="UTF-8" standalone="yes"?>
<Relationships xmlns="http://schemas.openxmlformats.org/package/2006/relationships"><Relationship Id="rId1" Type="http://schemas.openxmlformats.org/officeDocument/2006/relationships/package" Target="../embeddings/Microsoft_Excel_Worksheet541.xlsx"/></Relationships>
</file>

<file path=ppt/charts/_rels/chart543.xml.rels><?xml version="1.0" encoding="UTF-8" standalone="yes"?>
<Relationships xmlns="http://schemas.openxmlformats.org/package/2006/relationships"><Relationship Id="rId1" Type="http://schemas.openxmlformats.org/officeDocument/2006/relationships/package" Target="../embeddings/Microsoft_Excel_Worksheet542.xlsx"/></Relationships>
</file>

<file path=ppt/charts/_rels/chart544.xml.rels><?xml version="1.0" encoding="UTF-8" standalone="yes"?>
<Relationships xmlns="http://schemas.openxmlformats.org/package/2006/relationships"><Relationship Id="rId1" Type="http://schemas.openxmlformats.org/officeDocument/2006/relationships/package" Target="../embeddings/Microsoft_Excel_Worksheet543.xlsx"/></Relationships>
</file>

<file path=ppt/charts/_rels/chart545.xml.rels><?xml version="1.0" encoding="UTF-8" standalone="yes"?>
<Relationships xmlns="http://schemas.openxmlformats.org/package/2006/relationships"><Relationship Id="rId1" Type="http://schemas.openxmlformats.org/officeDocument/2006/relationships/package" Target="../embeddings/Microsoft_Excel_Worksheet544.xlsx"/></Relationships>
</file>

<file path=ppt/charts/_rels/chart546.xml.rels><?xml version="1.0" encoding="UTF-8" standalone="yes"?>
<Relationships xmlns="http://schemas.openxmlformats.org/package/2006/relationships"><Relationship Id="rId1" Type="http://schemas.openxmlformats.org/officeDocument/2006/relationships/package" Target="../embeddings/Microsoft_Excel_Worksheet545.xlsx"/></Relationships>
</file>

<file path=ppt/charts/_rels/chart547.xml.rels><?xml version="1.0" encoding="UTF-8" standalone="yes"?>
<Relationships xmlns="http://schemas.openxmlformats.org/package/2006/relationships"><Relationship Id="rId1" Type="http://schemas.openxmlformats.org/officeDocument/2006/relationships/package" Target="../embeddings/Microsoft_Excel_Worksheet546.xlsx"/></Relationships>
</file>

<file path=ppt/charts/_rels/chart548.xml.rels><?xml version="1.0" encoding="UTF-8" standalone="yes"?>
<Relationships xmlns="http://schemas.openxmlformats.org/package/2006/relationships"><Relationship Id="rId1" Type="http://schemas.openxmlformats.org/officeDocument/2006/relationships/package" Target="../embeddings/Microsoft_Excel_Worksheet547.xlsx"/></Relationships>
</file>

<file path=ppt/charts/_rels/chart549.xml.rels><?xml version="1.0" encoding="UTF-8" standalone="yes"?>
<Relationships xmlns="http://schemas.openxmlformats.org/package/2006/relationships"><Relationship Id="rId1" Type="http://schemas.openxmlformats.org/officeDocument/2006/relationships/package" Target="../embeddings/Microsoft_Excel_Worksheet5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0.xml.rels><?xml version="1.0" encoding="UTF-8" standalone="yes"?>
<Relationships xmlns="http://schemas.openxmlformats.org/package/2006/relationships"><Relationship Id="rId1" Type="http://schemas.openxmlformats.org/officeDocument/2006/relationships/package" Target="../embeddings/Microsoft_Excel_Worksheet549.xlsx"/></Relationships>
</file>

<file path=ppt/charts/_rels/chart551.xml.rels><?xml version="1.0" encoding="UTF-8" standalone="yes"?>
<Relationships xmlns="http://schemas.openxmlformats.org/package/2006/relationships"><Relationship Id="rId1" Type="http://schemas.openxmlformats.org/officeDocument/2006/relationships/package" Target="../embeddings/Microsoft_Excel_Worksheet550.xlsx"/></Relationships>
</file>

<file path=ppt/charts/_rels/chart552.xml.rels><?xml version="1.0" encoding="UTF-8" standalone="yes"?>
<Relationships xmlns="http://schemas.openxmlformats.org/package/2006/relationships"><Relationship Id="rId1" Type="http://schemas.openxmlformats.org/officeDocument/2006/relationships/package" Target="../embeddings/Microsoft_Excel_Worksheet551.xlsx"/></Relationships>
</file>

<file path=ppt/charts/_rels/chart553.xml.rels><?xml version="1.0" encoding="UTF-8" standalone="yes"?>
<Relationships xmlns="http://schemas.openxmlformats.org/package/2006/relationships"><Relationship Id="rId1" Type="http://schemas.openxmlformats.org/officeDocument/2006/relationships/package" Target="../embeddings/Microsoft_Excel_Worksheet552.xlsx"/></Relationships>
</file>

<file path=ppt/charts/_rels/chart554.xml.rels><?xml version="1.0" encoding="UTF-8" standalone="yes"?>
<Relationships xmlns="http://schemas.openxmlformats.org/package/2006/relationships"><Relationship Id="rId1" Type="http://schemas.openxmlformats.org/officeDocument/2006/relationships/package" Target="../embeddings/Microsoft_Excel_Worksheet553.xlsx"/></Relationships>
</file>

<file path=ppt/charts/_rels/chart555.xml.rels><?xml version="1.0" encoding="UTF-8" standalone="yes"?>
<Relationships xmlns="http://schemas.openxmlformats.org/package/2006/relationships"><Relationship Id="rId1" Type="http://schemas.openxmlformats.org/officeDocument/2006/relationships/package" Target="../embeddings/Microsoft_Excel_Worksheet554.xlsx"/></Relationships>
</file>

<file path=ppt/charts/_rels/chart556.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557.xml.rels><?xml version="1.0" encoding="UTF-8" standalone="yes"?>
<Relationships xmlns="http://schemas.openxmlformats.org/package/2006/relationships"><Relationship Id="rId1" Type="http://schemas.openxmlformats.org/officeDocument/2006/relationships/package" Target="../embeddings/Microsoft_Excel_Worksheet556.xlsx"/></Relationships>
</file>

<file path=ppt/charts/_rels/chart558.xml.rels><?xml version="1.0" encoding="UTF-8" standalone="yes"?>
<Relationships xmlns="http://schemas.openxmlformats.org/package/2006/relationships"><Relationship Id="rId1" Type="http://schemas.openxmlformats.org/officeDocument/2006/relationships/package" Target="../embeddings/Microsoft_Excel_Worksheet557.xlsx"/></Relationships>
</file>

<file path=ppt/charts/_rels/chart559.xml.rels><?xml version="1.0" encoding="UTF-8" standalone="yes"?>
<Relationships xmlns="http://schemas.openxmlformats.org/package/2006/relationships"><Relationship Id="rId1" Type="http://schemas.openxmlformats.org/officeDocument/2006/relationships/package" Target="../embeddings/Microsoft_Excel_Worksheet55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0.xml.rels><?xml version="1.0" encoding="UTF-8" standalone="yes"?>
<Relationships xmlns="http://schemas.openxmlformats.org/package/2006/relationships"><Relationship Id="rId1" Type="http://schemas.openxmlformats.org/officeDocument/2006/relationships/package" Target="../embeddings/Microsoft_Excel_Worksheet559.xlsx"/></Relationships>
</file>

<file path=ppt/charts/_rels/chart561.xml.rels><?xml version="1.0" encoding="UTF-8" standalone="yes"?>
<Relationships xmlns="http://schemas.openxmlformats.org/package/2006/relationships"><Relationship Id="rId1" Type="http://schemas.openxmlformats.org/officeDocument/2006/relationships/package" Target="../embeddings/Microsoft_Excel_Worksheet560.xlsx"/></Relationships>
</file>

<file path=ppt/charts/_rels/chart562.xml.rels><?xml version="1.0" encoding="UTF-8" standalone="yes"?>
<Relationships xmlns="http://schemas.openxmlformats.org/package/2006/relationships"><Relationship Id="rId1" Type="http://schemas.openxmlformats.org/officeDocument/2006/relationships/package" Target="../embeddings/Microsoft_Excel_Worksheet561.xlsx"/></Relationships>
</file>

<file path=ppt/charts/_rels/chart563.xml.rels><?xml version="1.0" encoding="UTF-8" standalone="yes"?>
<Relationships xmlns="http://schemas.openxmlformats.org/package/2006/relationships"><Relationship Id="rId1" Type="http://schemas.openxmlformats.org/officeDocument/2006/relationships/package" Target="../embeddings/Microsoft_Excel_Worksheet562.xlsx"/></Relationships>
</file>

<file path=ppt/charts/_rels/chart564.xml.rels><?xml version="1.0" encoding="UTF-8" standalone="yes"?>
<Relationships xmlns="http://schemas.openxmlformats.org/package/2006/relationships"><Relationship Id="rId1" Type="http://schemas.openxmlformats.org/officeDocument/2006/relationships/package" Target="../embeddings/Microsoft_Excel_Worksheet563.xlsx"/></Relationships>
</file>

<file path=ppt/charts/_rels/chart565.xml.rels><?xml version="1.0" encoding="UTF-8" standalone="yes"?>
<Relationships xmlns="http://schemas.openxmlformats.org/package/2006/relationships"><Relationship Id="rId1" Type="http://schemas.openxmlformats.org/officeDocument/2006/relationships/package" Target="../embeddings/Microsoft_Excel_Worksheet564.xlsx"/></Relationships>
</file>

<file path=ppt/charts/_rels/chart566.xml.rels><?xml version="1.0" encoding="UTF-8" standalone="yes"?>
<Relationships xmlns="http://schemas.openxmlformats.org/package/2006/relationships"><Relationship Id="rId1" Type="http://schemas.openxmlformats.org/officeDocument/2006/relationships/package" Target="../embeddings/Microsoft_Excel_Worksheet565.xlsx"/></Relationships>
</file>

<file path=ppt/charts/_rels/chart567.xml.rels><?xml version="1.0" encoding="UTF-8" standalone="yes"?>
<Relationships xmlns="http://schemas.openxmlformats.org/package/2006/relationships"><Relationship Id="rId1" Type="http://schemas.openxmlformats.org/officeDocument/2006/relationships/package" Target="../embeddings/Microsoft_Excel_Worksheet566.xlsx"/></Relationships>
</file>

<file path=ppt/charts/_rels/chart568.xml.rels><?xml version="1.0" encoding="UTF-8" standalone="yes"?>
<Relationships xmlns="http://schemas.openxmlformats.org/package/2006/relationships"><Relationship Id="rId1" Type="http://schemas.openxmlformats.org/officeDocument/2006/relationships/package" Target="../embeddings/Microsoft_Excel_Worksheet567.xlsx"/></Relationships>
</file>

<file path=ppt/charts/_rels/chart569.xml.rels><?xml version="1.0" encoding="UTF-8" standalone="yes"?>
<Relationships xmlns="http://schemas.openxmlformats.org/package/2006/relationships"><Relationship Id="rId1" Type="http://schemas.openxmlformats.org/officeDocument/2006/relationships/package" Target="../embeddings/Microsoft_Excel_Worksheet568.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0.xml.rels><?xml version="1.0" encoding="UTF-8" standalone="yes"?>
<Relationships xmlns="http://schemas.openxmlformats.org/package/2006/relationships"><Relationship Id="rId1" Type="http://schemas.openxmlformats.org/officeDocument/2006/relationships/package" Target="../embeddings/Microsoft_Excel_Worksheet569.xlsx"/></Relationships>
</file>

<file path=ppt/charts/_rels/chart571.xml.rels><?xml version="1.0" encoding="UTF-8" standalone="yes"?>
<Relationships xmlns="http://schemas.openxmlformats.org/package/2006/relationships"><Relationship Id="rId1" Type="http://schemas.openxmlformats.org/officeDocument/2006/relationships/package" Target="../embeddings/Microsoft_Excel_Worksheet570.xlsx"/></Relationships>
</file>

<file path=ppt/charts/_rels/chart572.xml.rels><?xml version="1.0" encoding="UTF-8" standalone="yes"?>
<Relationships xmlns="http://schemas.openxmlformats.org/package/2006/relationships"><Relationship Id="rId1" Type="http://schemas.openxmlformats.org/officeDocument/2006/relationships/package" Target="../embeddings/Microsoft_Excel_Worksheet571.xlsx"/></Relationships>
</file>

<file path=ppt/charts/_rels/chart573.xml.rels><?xml version="1.0" encoding="UTF-8" standalone="yes"?>
<Relationships xmlns="http://schemas.openxmlformats.org/package/2006/relationships"><Relationship Id="rId1" Type="http://schemas.openxmlformats.org/officeDocument/2006/relationships/package" Target="../embeddings/Microsoft_Excel_Worksheet572.xlsx"/></Relationships>
</file>

<file path=ppt/charts/_rels/chart574.xml.rels><?xml version="1.0" encoding="UTF-8" standalone="yes"?>
<Relationships xmlns="http://schemas.openxmlformats.org/package/2006/relationships"><Relationship Id="rId1" Type="http://schemas.openxmlformats.org/officeDocument/2006/relationships/package" Target="../embeddings/Microsoft_Excel_Worksheet573.xlsx"/></Relationships>
</file>

<file path=ppt/charts/_rels/chart575.xml.rels><?xml version="1.0" encoding="UTF-8" standalone="yes"?>
<Relationships xmlns="http://schemas.openxmlformats.org/package/2006/relationships"><Relationship Id="rId1" Type="http://schemas.openxmlformats.org/officeDocument/2006/relationships/package" Target="../embeddings/Microsoft_Excel_Worksheet574.xlsx"/></Relationships>
</file>

<file path=ppt/charts/_rels/chart576.xml.rels><?xml version="1.0" encoding="UTF-8" standalone="yes"?>
<Relationships xmlns="http://schemas.openxmlformats.org/package/2006/relationships"><Relationship Id="rId1" Type="http://schemas.openxmlformats.org/officeDocument/2006/relationships/package" Target="../embeddings/Microsoft_Excel_Worksheet575.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1.2165209731029912E-2</c:v>
                </c:pt>
                <c:pt idx="1">
                  <c:v>0.10259212167398467</c:v>
                </c:pt>
                <c:pt idx="2">
                  <c:v>4.4696005610716065E-2</c:v>
                </c:pt>
                <c:pt idx="3">
                  <c:v>0.18031366781779939</c:v>
                </c:pt>
                <c:pt idx="4">
                  <c:v>0.12735227071905772</c:v>
                </c:pt>
                <c:pt idx="5">
                  <c:v>5.3460365364629087E-2</c:v>
                </c:pt>
                <c:pt idx="6">
                  <c:v>0.37077158934650162</c:v>
                </c:pt>
                <c:pt idx="7">
                  <c:v>0.10864876973628151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1.2317112325384537E-3</c:v>
                </c:pt>
                <c:pt idx="1">
                  <c:v>5.6571589283753885E-3</c:v>
                </c:pt>
                <c:pt idx="2">
                  <c:v>3.6280559236526018E-2</c:v>
                </c:pt>
                <c:pt idx="3">
                  <c:v>1.3032383738995429E-2</c:v>
                </c:pt>
                <c:pt idx="4">
                  <c:v>1.6872883359759557E-2</c:v>
                </c:pt>
                <c:pt idx="5">
                  <c:v>7.2928990913613025E-3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0.11939449575773618</c:v>
                </c:pt>
                <c:pt idx="6">
                  <c:v>0.70051087983695126</c:v>
                </c:pt>
                <c:pt idx="7">
                  <c:v>0.17994350573761095</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0.18091669450978862</c:v>
                </c:pt>
                <c:pt idx="2">
                  <c:v>6.9287182561152086E-2</c:v>
                </c:pt>
                <c:pt idx="3">
                  <c:v>0.35343216652278708</c:v>
                </c:pt>
                <c:pt idx="4">
                  <c:v>0.20920402268703614</c:v>
                </c:pt>
                <c:pt idx="5">
                  <c:v>8.8022300826377409E-2</c:v>
                </c:pt>
                <c:pt idx="6">
                  <c:v>6.6583611380927582E-2</c:v>
                </c:pt>
                <c:pt idx="7">
                  <c:v>3.2554021511931194E-2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0.13684602684908817</c:v>
                </c:pt>
                <c:pt idx="2">
                  <c:v>3.8992651596410334E-2</c:v>
                </c:pt>
                <c:pt idx="3">
                  <c:v>5.9564943445955226E-2</c:v>
                </c:pt>
                <c:pt idx="4">
                  <c:v>1.4607267818043361E-2</c:v>
                </c:pt>
                <c:pt idx="5">
                  <c:v>4.5336279898848905E-2</c:v>
                </c:pt>
                <c:pt idx="6">
                  <c:v>2.5893267520996216E-3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0.18700084256627025</c:v>
                </c:pt>
                <c:pt idx="2">
                  <c:v>7.2217994489897464E-2</c:v>
                </c:pt>
                <c:pt idx="3">
                  <c:v>0.35322921931219359</c:v>
                </c:pt>
                <c:pt idx="4">
                  <c:v>0.19174437618068824</c:v>
                </c:pt>
                <c:pt idx="5">
                  <c:v>9.2364013147783031E-2</c:v>
                </c:pt>
                <c:pt idx="6">
                  <c:v>6.9080242542587961E-2</c:v>
                </c:pt>
                <c:pt idx="7">
                  <c:v>3.4363311760579503E-2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0.14268526995737027</c:v>
                </c:pt>
                <c:pt idx="2">
                  <c:v>4.0238050025519584E-2</c:v>
                </c:pt>
                <c:pt idx="3">
                  <c:v>5.9456095726477545E-2</c:v>
                </c:pt>
                <c:pt idx="4">
                  <c:v>1.5627428410488791E-2</c:v>
                </c:pt>
                <c:pt idx="5">
                  <c:v>4.7936313289484257E-2</c:v>
                </c:pt>
                <c:pt idx="6">
                  <c:v>2.7724571932777747E-3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0.18244664196729879</c:v>
                </c:pt>
                <c:pt idx="2">
                  <c:v>8.172625543035715E-2</c:v>
                </c:pt>
                <c:pt idx="3">
                  <c:v>0.24480043865306636</c:v>
                </c:pt>
                <c:pt idx="4">
                  <c:v>0.24454369992503602</c:v>
                </c:pt>
                <c:pt idx="5">
                  <c:v>8.9047612507386811E-2</c:v>
                </c:pt>
                <c:pt idx="6">
                  <c:v>0.13306357541029681</c:v>
                </c:pt>
                <c:pt idx="7">
                  <c:v>2.4371776106557982E-2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1.3093229211411418E-2</c:v>
                </c:pt>
                <c:pt idx="1">
                  <c:v>0.10788394773254026</c:v>
                </c:pt>
                <c:pt idx="2">
                  <c:v>4.6935106349944168E-2</c:v>
                </c:pt>
                <c:pt idx="3">
                  <c:v>0.1872191590499942</c:v>
                </c:pt>
                <c:pt idx="4">
                  <c:v>0.11397427204804375</c:v>
                </c:pt>
                <c:pt idx="5">
                  <c:v>5.2179556095082326E-2</c:v>
                </c:pt>
                <c:pt idx="6">
                  <c:v>0.36270526334207531</c:v>
                </c:pt>
                <c:pt idx="7">
                  <c:v>0.11600946617090847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0.11683274150275851</c:v>
                </c:pt>
                <c:pt idx="2">
                  <c:v>5.0645424368439759E-2</c:v>
                </c:pt>
                <c:pt idx="3">
                  <c:v>3.0875103045724266E-2</c:v>
                </c:pt>
                <c:pt idx="4">
                  <c:v>1.4460144552626257E-2</c:v>
                </c:pt>
                <c:pt idx="5">
                  <c:v>1.6208727819245348E-2</c:v>
                </c:pt>
                <c:pt idx="6">
                  <c:v>1.163428274805792E-3</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4.3811504353870032E-2</c:v>
                </c:pt>
                <c:pt idx="2">
                  <c:v>9.0230299506753944E-3</c:v>
                </c:pt>
                <c:pt idx="3">
                  <c:v>0.26842274932031923</c:v>
                </c:pt>
                <c:pt idx="4">
                  <c:v>0.60246958440246801</c:v>
                </c:pt>
                <c:pt idx="5">
                  <c:v>7.0632573618883102E-2</c:v>
                </c:pt>
                <c:pt idx="6">
                  <c:v>4.0273996597403518E-3</c:v>
                </c:pt>
                <c:pt idx="7">
                  <c:v>1.6131586940439655E-3</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4.2487175043650502E-2</c:v>
                </c:pt>
                <c:pt idx="2">
                  <c:v>9.0230299506753944E-3</c:v>
                </c:pt>
                <c:pt idx="3">
                  <c:v>2.2387072369463093E-2</c:v>
                </c:pt>
                <c:pt idx="5">
                  <c:v>3.5900560701687692E-2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3.9085809022393447E-2</c:v>
                </c:pt>
                <c:pt idx="2">
                  <c:v>0.16142589971378771</c:v>
                </c:pt>
                <c:pt idx="3">
                  <c:v>0.3313283840250727</c:v>
                </c:pt>
                <c:pt idx="4">
                  <c:v>0.29014079678295185</c:v>
                </c:pt>
                <c:pt idx="5">
                  <c:v>0.16109879617618722</c:v>
                </c:pt>
                <c:pt idx="7">
                  <c:v>1.6899352843589642E-2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4.0386861322437809E-2</c:v>
                </c:pt>
                <c:pt idx="2">
                  <c:v>0.16341584790033742</c:v>
                </c:pt>
                <c:pt idx="3">
                  <c:v>0.33730774818217069</c:v>
                </c:pt>
                <c:pt idx="4">
                  <c:v>0.27779265914531437</c:v>
                </c:pt>
                <c:pt idx="5">
                  <c:v>0.16370524691502164</c:v>
                </c:pt>
                <c:pt idx="7">
                  <c:v>1.7369793644500458E-2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7.9640650301431318E-2</c:v>
                </c:pt>
                <c:pt idx="2">
                  <c:v>1.3602829114983997E-2</c:v>
                </c:pt>
                <c:pt idx="3">
                  <c:v>0.49617556617358266</c:v>
                </c:pt>
                <c:pt idx="4">
                  <c:v>0.14453563173687603</c:v>
                </c:pt>
                <c:pt idx="5">
                  <c:v>0.22155790835362257</c:v>
                </c:pt>
                <c:pt idx="7">
                  <c:v>4.4487414319503461E-2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2">
                  <c:v>6.0774959197023859E-3</c:v>
                </c:pt>
                <c:pt idx="3">
                  <c:v>0.48469970991892264</c:v>
                </c:pt>
                <c:pt idx="4">
                  <c:v>0.32553010830134071</c:v>
                </c:pt>
                <c:pt idx="5">
                  <c:v>0.18369268586003423</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1.3402078134440649E-3</c:v>
                </c:pt>
                <c:pt idx="1">
                  <c:v>5.7265694119279864E-3</c:v>
                </c:pt>
                <c:pt idx="2">
                  <c:v>3.805666643155646E-2</c:v>
                </c:pt>
                <c:pt idx="3">
                  <c:v>1.3975922051485914E-2</c:v>
                </c:pt>
                <c:pt idx="4">
                  <c:v>1.7366296151855289E-2</c:v>
                </c:pt>
                <c:pt idx="5">
                  <c:v>7.904868694850662E-3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1.8142641418182656E-2</c:v>
                </c:pt>
                <c:pt idx="1">
                  <c:v>8.977206552907227E-2</c:v>
                </c:pt>
                <c:pt idx="2">
                  <c:v>2.7820754268219949E-2</c:v>
                </c:pt>
                <c:pt idx="3">
                  <c:v>0.11681726774748076</c:v>
                </c:pt>
                <c:pt idx="4">
                  <c:v>7.3723299572251405E-2</c:v>
                </c:pt>
                <c:pt idx="5">
                  <c:v>4.3499322041014504E-2</c:v>
                </c:pt>
                <c:pt idx="6">
                  <c:v>0.50440186766215767</c:v>
                </c:pt>
                <c:pt idx="7">
                  <c:v>0.12582278176162071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0.10923747628562824</c:v>
                </c:pt>
                <c:pt idx="7">
                  <c:v>0.8907625237143717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0.11206542484423936</c:v>
                </c:pt>
                <c:pt idx="7">
                  <c:v>0.88793457515576069</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3.1545340410906379E-3</c:v>
                </c:pt>
                <c:pt idx="2">
                  <c:v>2.1018590380633254E-2</c:v>
                </c:pt>
                <c:pt idx="3">
                  <c:v>9.0027585051827754E-3</c:v>
                </c:pt>
                <c:pt idx="4">
                  <c:v>8.3857623325928853E-3</c:v>
                </c:pt>
                <c:pt idx="5">
                  <c:v>5.7967663553207729E-3</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0.33654206972485312</c:v>
                </c:pt>
                <c:pt idx="7">
                  <c:v>0.66345793027514688</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0.52964997507222777</c:v>
                </c:pt>
                <c:pt idx="3">
                  <c:v>0.16538321937553646</c:v>
                </c:pt>
                <c:pt idx="4">
                  <c:v>0.30462597033640132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0.53660076256105738</c:v>
                </c:pt>
                <c:pt idx="3">
                  <c:v>0.16906284865058174</c:v>
                </c:pt>
                <c:pt idx="4">
                  <c:v>0.29398190282646547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0.61631700392452216</c:v>
                </c:pt>
                <c:pt idx="3">
                  <c:v>0.20357644695987978</c:v>
                </c:pt>
                <c:pt idx="4">
                  <c:v>0.18010654911559804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6.00534562239467E-2</c:v>
                </c:pt>
                <c:pt idx="2">
                  <c:v>4.9937142870147819E-2</c:v>
                </c:pt>
                <c:pt idx="3">
                  <c:v>0.1186037013938281</c:v>
                </c:pt>
                <c:pt idx="4">
                  <c:v>0.4460427318613488</c:v>
                </c:pt>
                <c:pt idx="5">
                  <c:v>0.1356767557480783</c:v>
                </c:pt>
                <c:pt idx="6">
                  <c:v>0.17503664344260716</c:v>
                </c:pt>
                <c:pt idx="7">
                  <c:v>1.4649568460043089E-2</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0.1183416859590863</c:v>
                </c:pt>
                <c:pt idx="4">
                  <c:v>0.88165831404091366</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2">
                  <c:v>4.7049379829794867E-2</c:v>
                </c:pt>
                <c:pt idx="3">
                  <c:v>1.5563015695094539E-2</c:v>
                </c:pt>
                <c:pt idx="4">
                  <c:v>8.4153764258805778E-3</c:v>
                </c:pt>
                <c:pt idx="5">
                  <c:v>1.14750852450039E-2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0.53905881313946269</c:v>
                </c:pt>
                <c:pt idx="4">
                  <c:v>3.3838578447807618E-2</c:v>
                </c:pt>
                <c:pt idx="5">
                  <c:v>0.38389048752964255</c:v>
                </c:pt>
                <c:pt idx="6">
                  <c:v>4.291454810736399E-2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0.54551350675809185</c:v>
                </c:pt>
                <c:pt idx="4">
                  <c:v>3.3851985548649627E-2</c:v>
                </c:pt>
                <c:pt idx="5">
                  <c:v>0.37681560046746754</c:v>
                </c:pt>
                <c:pt idx="6">
                  <c:v>4.3511414849016015E-2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0.56760232095399199</c:v>
                </c:pt>
                <c:pt idx="4">
                  <c:v>6.15256834217974E-4</c:v>
                </c:pt>
                <c:pt idx="5">
                  <c:v>0.3879015735317965</c:v>
                </c:pt>
                <c:pt idx="6">
                  <c:v>4.3464296448737172E-2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1.2165209731029912E-2</c:v>
                </c:pt>
                <c:pt idx="1">
                  <c:v>0.10259212167398467</c:v>
                </c:pt>
                <c:pt idx="2">
                  <c:v>4.4696005610716065E-2</c:v>
                </c:pt>
                <c:pt idx="3">
                  <c:v>0.18031366781779939</c:v>
                </c:pt>
                <c:pt idx="4">
                  <c:v>0.12735227071905772</c:v>
                </c:pt>
                <c:pt idx="5">
                  <c:v>5.3460365364629087E-2</c:v>
                </c:pt>
                <c:pt idx="6">
                  <c:v>0.37077158934650162</c:v>
                </c:pt>
                <c:pt idx="7">
                  <c:v>0.10864876973628151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1.103921041411156E-2</c:v>
                </c:pt>
                <c:pt idx="1">
                  <c:v>5.8382685048397255E-2</c:v>
                </c:pt>
                <c:pt idx="2">
                  <c:v>4.2762654076189038E-2</c:v>
                </c:pt>
                <c:pt idx="3">
                  <c:v>0.1264169865371495</c:v>
                </c:pt>
                <c:pt idx="4">
                  <c:v>0.12928428207127315</c:v>
                </c:pt>
                <c:pt idx="5">
                  <c:v>4.0757508244477582E-2</c:v>
                </c:pt>
                <c:pt idx="6">
                  <c:v>0.4564327896125312</c:v>
                </c:pt>
                <c:pt idx="7">
                  <c:v>0.13492388399587057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2">
                  <c:v>4.2746687544798746E-2</c:v>
                </c:pt>
                <c:pt idx="3">
                  <c:v>7.4331189929562978E-3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1.2345431854607736E-2</c:v>
                </c:pt>
                <c:pt idx="1">
                  <c:v>6.3201154352683656E-2</c:v>
                </c:pt>
                <c:pt idx="2">
                  <c:v>4.4865918688212519E-2</c:v>
                </c:pt>
                <c:pt idx="3">
                  <c:v>0.13539900498670862</c:v>
                </c:pt>
                <c:pt idx="4">
                  <c:v>0.10874069182968779</c:v>
                </c:pt>
                <c:pt idx="5">
                  <c:v>3.426159556801945E-2</c:v>
                </c:pt>
                <c:pt idx="6">
                  <c:v>0.45309152274273168</c:v>
                </c:pt>
                <c:pt idx="7">
                  <c:v>0.1480946799773486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3.0136401797186529E-3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2">
                  <c:v>4.4862802822451392E-2</c:v>
                </c:pt>
                <c:pt idx="3">
                  <c:v>8.2424219414398096E-3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1.8565520534732885E-2</c:v>
                </c:pt>
                <c:pt idx="1">
                  <c:v>3.1154587334245542E-2</c:v>
                </c:pt>
                <c:pt idx="2">
                  <c:v>2.0807699774336056E-2</c:v>
                </c:pt>
                <c:pt idx="3">
                  <c:v>9.5495849975539601E-2</c:v>
                </c:pt>
                <c:pt idx="4">
                  <c:v>6.746877020851029E-2</c:v>
                </c:pt>
                <c:pt idx="5">
                  <c:v>2.4547715623997487E-2</c:v>
                </c:pt>
                <c:pt idx="6">
                  <c:v>0.59209743881773746</c:v>
                </c:pt>
                <c:pt idx="7">
                  <c:v>0.14986241773090067</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2">
                  <c:v>2.0806444921099052E-2</c:v>
                </c:pt>
                <c:pt idx="3">
                  <c:v>4.3670857694569042E-3</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2.5746588213473236E-2</c:v>
                </c:pt>
                <c:pt idx="2">
                  <c:v>7.4615019557361661E-2</c:v>
                </c:pt>
                <c:pt idx="3">
                  <c:v>6.2656183336380816E-2</c:v>
                </c:pt>
                <c:pt idx="4">
                  <c:v>0.38861810029344446</c:v>
                </c:pt>
                <c:pt idx="5">
                  <c:v>0.18140879638977883</c:v>
                </c:pt>
                <c:pt idx="6">
                  <c:v>0.25360618944662355</c:v>
                </c:pt>
                <c:pt idx="7">
                  <c:v>1.3349122762937439E-2</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2">
                  <c:v>7.3076179840796229E-2</c:v>
                </c:pt>
                <c:pt idx="3">
                  <c:v>2.301596078538535E-3</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0.87766804714877344</c:v>
                </c:pt>
                <c:pt idx="7">
                  <c:v>0.1223319528512265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1.3093229211411418E-2</c:v>
                </c:pt>
                <c:pt idx="1">
                  <c:v>0.10788394773254026</c:v>
                </c:pt>
                <c:pt idx="2">
                  <c:v>4.6935106349944168E-2</c:v>
                </c:pt>
                <c:pt idx="3">
                  <c:v>0.1872191590499942</c:v>
                </c:pt>
                <c:pt idx="4">
                  <c:v>0.11397427204804375</c:v>
                </c:pt>
                <c:pt idx="5">
                  <c:v>5.2179556095082326E-2</c:v>
                </c:pt>
                <c:pt idx="6">
                  <c:v>0.36270526334207531</c:v>
                </c:pt>
                <c:pt idx="7">
                  <c:v>0.11600946617090847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1.595955698596936E-3</c:v>
                </c:pt>
                <c:pt idx="6">
                  <c:v>0.85986571777368759</c:v>
                </c:pt>
                <c:pt idx="7">
                  <c:v>0.13853832652771542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1.813955212163575E-3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1.7914516152751601E-3</c:v>
                </c:pt>
                <c:pt idx="6">
                  <c:v>0.84706314409287875</c:v>
                </c:pt>
                <c:pt idx="7">
                  <c:v>0.15114540429184611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2.0364051685815465E-3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2.1374617123771917E-3</c:v>
                </c:pt>
                <c:pt idx="6">
                  <c:v>0.86673981120718979</c:v>
                </c:pt>
                <c:pt idx="7">
                  <c:v>0.13112272708043307</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1</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5.7301451869942767E-2</c:v>
                </c:pt>
                <c:pt idx="2">
                  <c:v>7.8708074862622428E-3</c:v>
                </c:pt>
                <c:pt idx="3">
                  <c:v>1.2287473677491291E-2</c:v>
                </c:pt>
                <c:pt idx="4">
                  <c:v>7.1739953034813345E-3</c:v>
                </c:pt>
                <c:pt idx="5">
                  <c:v>9.1523117157312137E-3</c:v>
                </c:pt>
                <c:pt idx="6">
                  <c:v>5.2266495225169541E-4</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3.2649315722433907E-3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0.24826287370664063</c:v>
                </c:pt>
                <c:pt idx="3">
                  <c:v>0.20537048250134118</c:v>
                </c:pt>
                <c:pt idx="4">
                  <c:v>8.7855957238960766E-2</c:v>
                </c:pt>
                <c:pt idx="5">
                  <c:v>3.418151303154203E-2</c:v>
                </c:pt>
                <c:pt idx="6">
                  <c:v>0.39282710445220997</c:v>
                </c:pt>
                <c:pt idx="7">
                  <c:v>3.134842515954122E-2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0.25284961810685025</c:v>
                </c:pt>
                <c:pt idx="3">
                  <c:v>0.21205170613682256</c:v>
                </c:pt>
                <c:pt idx="4">
                  <c:v>8.4744794889267283E-2</c:v>
                </c:pt>
                <c:pt idx="5">
                  <c:v>3.4526686415814967E-2</c:v>
                </c:pt>
                <c:pt idx="6">
                  <c:v>0.38494493738255919</c:v>
                </c:pt>
                <c:pt idx="7">
                  <c:v>3.0716228548188274E-2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0.30779246760967671</c:v>
                </c:pt>
                <c:pt idx="3">
                  <c:v>7.9615637598015876E-2</c:v>
                </c:pt>
                <c:pt idx="4">
                  <c:v>3.1656702081959961E-2</c:v>
                </c:pt>
                <c:pt idx="5">
                  <c:v>4.3978253671164189E-2</c:v>
                </c:pt>
                <c:pt idx="6">
                  <c:v>0.497733514900632</c:v>
                </c:pt>
                <c:pt idx="7">
                  <c:v>3.9223424138551247E-2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0.36154631728398134</c:v>
                </c:pt>
                <c:pt idx="3">
                  <c:v>1.3362064625268098E-2</c:v>
                </c:pt>
                <c:pt idx="4">
                  <c:v>0.62509161809075053</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0.14206726907533115</c:v>
                </c:pt>
                <c:pt idx="6">
                  <c:v>0.68527185187458561</c:v>
                </c:pt>
                <c:pt idx="7">
                  <c:v>0.17252181288423774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1.8142641418182656E-2</c:v>
                </c:pt>
                <c:pt idx="1">
                  <c:v>8.977206552907227E-2</c:v>
                </c:pt>
                <c:pt idx="2">
                  <c:v>2.7820754268219949E-2</c:v>
                </c:pt>
                <c:pt idx="3">
                  <c:v>0.11681726774748076</c:v>
                </c:pt>
                <c:pt idx="4">
                  <c:v>7.3723299572251405E-2</c:v>
                </c:pt>
                <c:pt idx="5">
                  <c:v>4.3499322041014504E-2</c:v>
                </c:pt>
                <c:pt idx="6">
                  <c:v>0.50440186766215767</c:v>
                </c:pt>
                <c:pt idx="7">
                  <c:v>0.12582278176162071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0.14201595648663989</c:v>
                </c:pt>
                <c:pt idx="6">
                  <c:v>0.68346534154991856</c:v>
                </c:pt>
                <c:pt idx="7">
                  <c:v>0.17437787264433491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0.11939449575773618</c:v>
                </c:pt>
                <c:pt idx="6">
                  <c:v>0.70051087983695126</c:v>
                </c:pt>
                <c:pt idx="7">
                  <c:v>0.17994350573761095</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0.18091669450978862</c:v>
                </c:pt>
                <c:pt idx="2">
                  <c:v>6.9287182561152086E-2</c:v>
                </c:pt>
                <c:pt idx="3">
                  <c:v>0.35343216652278708</c:v>
                </c:pt>
                <c:pt idx="4">
                  <c:v>0.20920402268703614</c:v>
                </c:pt>
                <c:pt idx="5">
                  <c:v>8.8022300826377409E-2</c:v>
                </c:pt>
                <c:pt idx="6">
                  <c:v>6.6583611380927582E-2</c:v>
                </c:pt>
                <c:pt idx="7">
                  <c:v>3.2554021511931194E-2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2.7999686719448667E-2</c:v>
                </c:pt>
                <c:pt idx="2">
                  <c:v>2.9947161467412886E-2</c:v>
                </c:pt>
                <c:pt idx="3">
                  <c:v>8.559274109821673E-3</c:v>
                </c:pt>
                <c:pt idx="4">
                  <c:v>3.939748857059025E-2</c:v>
                </c:pt>
                <c:pt idx="5">
                  <c:v>1.9269225261800051E-2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0.18700084256627025</c:v>
                </c:pt>
                <c:pt idx="2">
                  <c:v>7.2217994489897464E-2</c:v>
                </c:pt>
                <c:pt idx="3">
                  <c:v>0.35322921931219359</c:v>
                </c:pt>
                <c:pt idx="4">
                  <c:v>0.19174437618068824</c:v>
                </c:pt>
                <c:pt idx="5">
                  <c:v>9.2364013147783031E-2</c:v>
                </c:pt>
                <c:pt idx="6">
                  <c:v>6.9080242542587961E-2</c:v>
                </c:pt>
                <c:pt idx="7">
                  <c:v>3.4363311760579503E-2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2.7672797842506237E-2</c:v>
                </c:pt>
                <c:pt idx="2">
                  <c:v>3.1607958218261151E-2</c:v>
                </c:pt>
                <c:pt idx="3">
                  <c:v>8.6694999993999974E-3</c:v>
                </c:pt>
                <c:pt idx="4">
                  <c:v>4.0580169747638443E-2</c:v>
                </c:pt>
                <c:pt idx="5">
                  <c:v>2.0377235785225288E-2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0.18244664196729879</c:v>
                </c:pt>
                <c:pt idx="2">
                  <c:v>8.172625543035715E-2</c:v>
                </c:pt>
                <c:pt idx="3">
                  <c:v>0.24480043865306636</c:v>
                </c:pt>
                <c:pt idx="4">
                  <c:v>0.24454369992503602</c:v>
                </c:pt>
                <c:pt idx="5">
                  <c:v>8.9047612507386811E-2</c:v>
                </c:pt>
                <c:pt idx="6">
                  <c:v>0.13306357541029681</c:v>
                </c:pt>
                <c:pt idx="7">
                  <c:v>2.4371776106557982E-2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2.3663694195172655E-2</c:v>
                </c:pt>
                <c:pt idx="2">
                  <c:v>3.1080831061917391E-2</c:v>
                </c:pt>
                <c:pt idx="3">
                  <c:v>1.4218955665862031E-3</c:v>
                </c:pt>
                <c:pt idx="4">
                  <c:v>4.372561120404974E-2</c:v>
                </c:pt>
                <c:pt idx="5">
                  <c:v>2.7710959868774383E-2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4.3811504353870032E-2</c:v>
                </c:pt>
                <c:pt idx="2">
                  <c:v>9.0230299506753944E-3</c:v>
                </c:pt>
                <c:pt idx="3">
                  <c:v>0.26842274932031923</c:v>
                </c:pt>
                <c:pt idx="4">
                  <c:v>0.60246958440246801</c:v>
                </c:pt>
                <c:pt idx="5">
                  <c:v>7.0632573618883102E-2</c:v>
                </c:pt>
                <c:pt idx="6">
                  <c:v>4.0273996597403518E-3</c:v>
                </c:pt>
                <c:pt idx="7">
                  <c:v>1.6131586940439655E-3</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1.3243293102195291E-3</c:v>
                </c:pt>
                <c:pt idx="3">
                  <c:v>2.8177449319760215E-2</c:v>
                </c:pt>
                <c:pt idx="4">
                  <c:v>3.6226658393102382E-3</c:v>
                </c:pt>
                <c:pt idx="5">
                  <c:v>3.3772913021360332E-2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3.9085809022393447E-2</c:v>
                </c:pt>
                <c:pt idx="2">
                  <c:v>0.16142589971378771</c:v>
                </c:pt>
                <c:pt idx="3">
                  <c:v>0.3313283840250727</c:v>
                </c:pt>
                <c:pt idx="4">
                  <c:v>0.29014079678295185</c:v>
                </c:pt>
                <c:pt idx="5">
                  <c:v>0.16109879617618722</c:v>
                </c:pt>
                <c:pt idx="7">
                  <c:v>1.6899352843589642E-2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2">
                  <c:v>0.15937276319629176</c:v>
                </c:pt>
                <c:pt idx="3">
                  <c:v>0.26326624808628329</c:v>
                </c:pt>
                <c:pt idx="4">
                  <c:v>0.2857518975520657</c:v>
                </c:pt>
                <c:pt idx="5">
                  <c:v>8.7418174011853922E-2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4.0386861322437809E-2</c:v>
                </c:pt>
                <c:pt idx="2">
                  <c:v>0.16341584790033742</c:v>
                </c:pt>
                <c:pt idx="3">
                  <c:v>0.33730774818217069</c:v>
                </c:pt>
                <c:pt idx="4">
                  <c:v>0.27779265914531437</c:v>
                </c:pt>
                <c:pt idx="5">
                  <c:v>0.16370524691502164</c:v>
                </c:pt>
                <c:pt idx="7">
                  <c:v>1.7369793644500458E-2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2">
                  <c:v>0.16127395927904273</c:v>
                </c:pt>
                <c:pt idx="3">
                  <c:v>0.26958461686735063</c:v>
                </c:pt>
                <c:pt idx="4">
                  <c:v>0.2732325337792928</c:v>
                </c:pt>
                <c:pt idx="5">
                  <c:v>9.020333005787097E-2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7.9640650301431318E-2</c:v>
                </c:pt>
                <c:pt idx="2">
                  <c:v>1.3602829114983997E-2</c:v>
                </c:pt>
                <c:pt idx="3">
                  <c:v>0.49617556617358266</c:v>
                </c:pt>
                <c:pt idx="4">
                  <c:v>0.14453563173687603</c:v>
                </c:pt>
                <c:pt idx="5">
                  <c:v>0.22155790835362257</c:v>
                </c:pt>
                <c:pt idx="7">
                  <c:v>4.4487414319503461E-2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6.00534562239467E-2</c:v>
                </c:pt>
                <c:pt idx="2">
                  <c:v>4.9937142870147819E-2</c:v>
                </c:pt>
                <c:pt idx="3">
                  <c:v>0.1186037013938281</c:v>
                </c:pt>
                <c:pt idx="4">
                  <c:v>0.4460427318613488</c:v>
                </c:pt>
                <c:pt idx="5">
                  <c:v>0.1356767557480783</c:v>
                </c:pt>
                <c:pt idx="6">
                  <c:v>0.17503664344260716</c:v>
                </c:pt>
                <c:pt idx="7">
                  <c:v>1.4649568460043089E-2</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2">
                  <c:v>1.3602829114983997E-2</c:v>
                </c:pt>
                <c:pt idx="3">
                  <c:v>0.35620634575796428</c:v>
                </c:pt>
                <c:pt idx="4">
                  <c:v>0.13393632092409519</c:v>
                </c:pt>
                <c:pt idx="5">
                  <c:v>0.10393941997265581</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2">
                  <c:v>6.0774959197023859E-3</c:v>
                </c:pt>
                <c:pt idx="3">
                  <c:v>0.48469970991892264</c:v>
                </c:pt>
                <c:pt idx="4">
                  <c:v>0.32553010830134071</c:v>
                </c:pt>
                <c:pt idx="5">
                  <c:v>0.18369268586003423</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2">
                  <c:v>6.0774959197023859E-3</c:v>
                </c:pt>
                <c:pt idx="3">
                  <c:v>0.343202587602503</c:v>
                </c:pt>
                <c:pt idx="4">
                  <c:v>0.32216675366896397</c:v>
                </c:pt>
                <c:pt idx="5">
                  <c:v>0.18369268586003423</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0.10923747628562824</c:v>
                </c:pt>
                <c:pt idx="7">
                  <c:v>0.8907625237143717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1.0597598313584757E-2</c:v>
                </c:pt>
                <c:pt idx="1">
                  <c:v>9.58160655331802E-2</c:v>
                </c:pt>
                <c:pt idx="2">
                  <c:v>4.0332572808938108E-2</c:v>
                </c:pt>
                <c:pt idx="3">
                  <c:v>0.18244703884368935</c:v>
                </c:pt>
                <c:pt idx="4">
                  <c:v>0.12933676829071597</c:v>
                </c:pt>
                <c:pt idx="5">
                  <c:v>5.5289665269220786E-2</c:v>
                </c:pt>
                <c:pt idx="6">
                  <c:v>0.37506082381542843</c:v>
                </c:pt>
                <c:pt idx="7">
                  <c:v>0.11111946712524237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0.11206542484423936</c:v>
                </c:pt>
                <c:pt idx="7">
                  <c:v>0.88793457515576069</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0.33654206972485312</c:v>
                </c:pt>
                <c:pt idx="7">
                  <c:v>0.66345793027514688</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0.52964997507222777</c:v>
                </c:pt>
                <c:pt idx="3">
                  <c:v>0.16538321937553646</c:v>
                </c:pt>
                <c:pt idx="4">
                  <c:v>0.30462597033640132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3.6688246721985729E-2</c:v>
                </c:pt>
                <c:pt idx="4">
                  <c:v>4.3412814637384084E-2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0.53660076256105738</c:v>
                </c:pt>
                <c:pt idx="3">
                  <c:v>0.16906284865058174</c:v>
                </c:pt>
                <c:pt idx="4">
                  <c:v>0.29398190282646547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5.0444222196966468E-2</c:v>
                </c:pt>
                <c:pt idx="2">
                  <c:v>8.1915846630039261E-3</c:v>
                </c:pt>
                <c:pt idx="3">
                  <c:v>1.2646149311276739E-2</c:v>
                </c:pt>
                <c:pt idx="4">
                  <c:v>7.4662897002359232E-3</c:v>
                </c:pt>
                <c:pt idx="5">
                  <c:v>9.5253169909785568E-3</c:v>
                </c:pt>
                <c:pt idx="6">
                  <c:v>5.4396632292525826E-4</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3.8167803048959378E-2</c:v>
                </c:pt>
                <c:pt idx="4">
                  <c:v>4.2460340829030857E-2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0.61631700392452216</c:v>
                </c:pt>
                <c:pt idx="3">
                  <c:v>0.20357644695987978</c:v>
                </c:pt>
                <c:pt idx="4">
                  <c:v>0.18010654911559804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0.1183416859590863</c:v>
                </c:pt>
                <c:pt idx="4">
                  <c:v>0.88165831404091366</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1.1463130398387748E-2</c:v>
                </c:pt>
                <c:pt idx="1">
                  <c:v>0.10089685436631027</c:v>
                </c:pt>
                <c:pt idx="2">
                  <c:v>4.220597803109722E-2</c:v>
                </c:pt>
                <c:pt idx="3">
                  <c:v>0.19017620271128785</c:v>
                </c:pt>
                <c:pt idx="4">
                  <c:v>0.11554308137836729</c:v>
                </c:pt>
                <c:pt idx="5">
                  <c:v>5.4052993407344888E-2</c:v>
                </c:pt>
                <c:pt idx="6">
                  <c:v>0.36677238123060296</c:v>
                </c:pt>
                <c:pt idx="7">
                  <c:v>0.11888937847660178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0.53905881313946269</c:v>
                </c:pt>
                <c:pt idx="4">
                  <c:v>3.3838578447807618E-2</c:v>
                </c:pt>
                <c:pt idx="5">
                  <c:v>0.38389048752964255</c:v>
                </c:pt>
                <c:pt idx="6">
                  <c:v>4.291454810736399E-2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0.54551350675809185</c:v>
                </c:pt>
                <c:pt idx="4">
                  <c:v>3.3851985548649627E-2</c:v>
                </c:pt>
                <c:pt idx="5">
                  <c:v>0.37681560046746754</c:v>
                </c:pt>
                <c:pt idx="6">
                  <c:v>4.3511414849016015E-2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0.56760232095399199</c:v>
                </c:pt>
                <c:pt idx="4">
                  <c:v>6.15256834217974E-4</c:v>
                </c:pt>
                <c:pt idx="5">
                  <c:v>0.3879015735317965</c:v>
                </c:pt>
                <c:pt idx="6">
                  <c:v>4.3464296448737172E-2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5.3853260720827856E-2</c:v>
                </c:pt>
                <c:pt idx="2">
                  <c:v>8.6781617607599153E-3</c:v>
                </c:pt>
                <c:pt idx="3">
                  <c:v>1.2968841320668506E-2</c:v>
                </c:pt>
                <c:pt idx="4">
                  <c:v>8.1870796575066757E-3</c:v>
                </c:pt>
                <c:pt idx="5">
                  <c:v>1.0339617319266994E-2</c:v>
                </c:pt>
                <c:pt idx="6">
                  <c:v>5.9793732506390927E-4</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1.103921041411156E-2</c:v>
                </c:pt>
                <c:pt idx="1">
                  <c:v>5.8382685048397255E-2</c:v>
                </c:pt>
                <c:pt idx="2">
                  <c:v>4.2762654076189038E-2</c:v>
                </c:pt>
                <c:pt idx="3">
                  <c:v>0.1264169865371495</c:v>
                </c:pt>
                <c:pt idx="4">
                  <c:v>0.12928428207127315</c:v>
                </c:pt>
                <c:pt idx="5">
                  <c:v>4.0757508244477582E-2</c:v>
                </c:pt>
                <c:pt idx="6">
                  <c:v>0.4564327896125312</c:v>
                </c:pt>
                <c:pt idx="7">
                  <c:v>0.13492388399587057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1.7012310710717359E-2</c:v>
                </c:pt>
                <c:pt idx="1">
                  <c:v>8.4975090482149532E-2</c:v>
                </c:pt>
                <c:pt idx="2">
                  <c:v>2.1280657310724264E-2</c:v>
                </c:pt>
                <c:pt idx="3">
                  <c:v>0.11950391907115621</c:v>
                </c:pt>
                <c:pt idx="4">
                  <c:v>7.5123308023636634E-2</c:v>
                </c:pt>
                <c:pt idx="5">
                  <c:v>4.4978898898985584E-2</c:v>
                </c:pt>
                <c:pt idx="6">
                  <c:v>0.50847659248921651</c:v>
                </c:pt>
                <c:pt idx="7">
                  <c:v>0.12864922301341397</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1.2345431854607736E-2</c:v>
                </c:pt>
                <c:pt idx="1">
                  <c:v>6.3201154352683656E-2</c:v>
                </c:pt>
                <c:pt idx="2">
                  <c:v>4.4865918688212519E-2</c:v>
                </c:pt>
                <c:pt idx="3">
                  <c:v>0.13539900498670862</c:v>
                </c:pt>
                <c:pt idx="4">
                  <c:v>0.10874069182968779</c:v>
                </c:pt>
                <c:pt idx="5">
                  <c:v>3.426159556801945E-2</c:v>
                </c:pt>
                <c:pt idx="6">
                  <c:v>0.45309152274273168</c:v>
                </c:pt>
                <c:pt idx="7">
                  <c:v>0.1480946799773486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1.8565520534732885E-2</c:v>
                </c:pt>
                <c:pt idx="1">
                  <c:v>3.1154587334245542E-2</c:v>
                </c:pt>
                <c:pt idx="2">
                  <c:v>2.0807699774336056E-2</c:v>
                </c:pt>
                <c:pt idx="3">
                  <c:v>9.5495849975539601E-2</c:v>
                </c:pt>
                <c:pt idx="4">
                  <c:v>6.746877020851029E-2</c:v>
                </c:pt>
                <c:pt idx="5">
                  <c:v>2.4547715623997487E-2</c:v>
                </c:pt>
                <c:pt idx="6">
                  <c:v>0.59209743881773746</c:v>
                </c:pt>
                <c:pt idx="7">
                  <c:v>0.14986241773090067</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2.5746588213473236E-2</c:v>
                </c:pt>
                <c:pt idx="2">
                  <c:v>7.4615019557361661E-2</c:v>
                </c:pt>
                <c:pt idx="3">
                  <c:v>6.2656183336380816E-2</c:v>
                </c:pt>
                <c:pt idx="4">
                  <c:v>0.38861810029344446</c:v>
                </c:pt>
                <c:pt idx="5">
                  <c:v>0.18140879638977883</c:v>
                </c:pt>
                <c:pt idx="6">
                  <c:v>0.25360618944662355</c:v>
                </c:pt>
                <c:pt idx="7">
                  <c:v>1.3349122762937439E-2</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0.87766804714877344</c:v>
                </c:pt>
                <c:pt idx="7">
                  <c:v>0.1223319528512265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1.3093229211411418E-2</c:v>
                </c:pt>
                <c:pt idx="1">
                  <c:v>0.10788394773254026</c:v>
                </c:pt>
                <c:pt idx="2">
                  <c:v>4.6935106349944168E-2</c:v>
                </c:pt>
                <c:pt idx="3">
                  <c:v>0.1872191590499942</c:v>
                </c:pt>
                <c:pt idx="4">
                  <c:v>0.11397427204804375</c:v>
                </c:pt>
                <c:pt idx="5">
                  <c:v>5.2179556095082326E-2</c:v>
                </c:pt>
                <c:pt idx="6">
                  <c:v>0.36270526334207531</c:v>
                </c:pt>
                <c:pt idx="7">
                  <c:v>0.11600946617090847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2.8808003131640968E-2</c:v>
                </c:pt>
                <c:pt idx="2">
                  <c:v>6.9915828971751394E-3</c:v>
                </c:pt>
                <c:pt idx="3">
                  <c:v>4.5216772688848779E-3</c:v>
                </c:pt>
                <c:pt idx="4">
                  <c:v>2.7321099495320172E-3</c:v>
                </c:pt>
                <c:pt idx="5">
                  <c:v>2.2396913854435081E-3</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1.595955698596936E-3</c:v>
                </c:pt>
                <c:pt idx="6">
                  <c:v>0.85986571777368759</c:v>
                </c:pt>
                <c:pt idx="7">
                  <c:v>0.13853832652771542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1.7914516152751601E-3</c:v>
                </c:pt>
                <c:pt idx="6">
                  <c:v>0.84706314409287875</c:v>
                </c:pt>
                <c:pt idx="7">
                  <c:v>0.15114540429184611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2.1374617123771917E-3</c:v>
                </c:pt>
                <c:pt idx="6">
                  <c:v>0.86673981120718979</c:v>
                </c:pt>
                <c:pt idx="7">
                  <c:v>0.13112272708043307</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5.3399735043198109E-2</c:v>
                </c:pt>
                <c:pt idx="2">
                  <c:v>5.07730273879924E-2</c:v>
                </c:pt>
                <c:pt idx="3">
                  <c:v>0.11301493567700069</c:v>
                </c:pt>
                <c:pt idx="4">
                  <c:v>0.45200317028960213</c:v>
                </c:pt>
                <c:pt idx="5">
                  <c:v>0.13794781278183973</c:v>
                </c:pt>
                <c:pt idx="6">
                  <c:v>0.17796653514044841</c:v>
                </c:pt>
                <c:pt idx="7">
                  <c:v>1.4894783679918524E-2</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1</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0.24826287370664063</c:v>
                </c:pt>
                <c:pt idx="3">
                  <c:v>0.20537048250134118</c:v>
                </c:pt>
                <c:pt idx="4">
                  <c:v>8.7855957238960766E-2</c:v>
                </c:pt>
                <c:pt idx="5">
                  <c:v>3.418151303154203E-2</c:v>
                </c:pt>
                <c:pt idx="6">
                  <c:v>0.39282710445220997</c:v>
                </c:pt>
                <c:pt idx="7">
                  <c:v>3.134842515954122E-2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0.25284961810685025</c:v>
                </c:pt>
                <c:pt idx="3">
                  <c:v>0.21205170613682256</c:v>
                </c:pt>
                <c:pt idx="4">
                  <c:v>8.4744794889267283E-2</c:v>
                </c:pt>
                <c:pt idx="5">
                  <c:v>3.4526686415814967E-2</c:v>
                </c:pt>
                <c:pt idx="6">
                  <c:v>0.38494493738255919</c:v>
                </c:pt>
                <c:pt idx="7">
                  <c:v>3.0716228548188274E-2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0.30779246760967671</c:v>
                </c:pt>
                <c:pt idx="3">
                  <c:v>7.9615637598015876E-2</c:v>
                </c:pt>
                <c:pt idx="4">
                  <c:v>3.1656702081959961E-2</c:v>
                </c:pt>
                <c:pt idx="5">
                  <c:v>4.3978253671164189E-2</c:v>
                </c:pt>
                <c:pt idx="6">
                  <c:v>0.497733514900632</c:v>
                </c:pt>
                <c:pt idx="7">
                  <c:v>3.9223424138551247E-2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0.36154631728398134</c:v>
                </c:pt>
                <c:pt idx="3">
                  <c:v>1.3362064625268098E-2</c:v>
                </c:pt>
                <c:pt idx="4">
                  <c:v>0.62509161809075053</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2.2622065365639349E-2</c:v>
                </c:pt>
                <c:pt idx="2">
                  <c:v>1.9318403693915609E-3</c:v>
                </c:pt>
                <c:pt idx="3">
                  <c:v>4.7930961542006134E-3</c:v>
                </c:pt>
                <c:pt idx="4">
                  <c:v>2.187812609489373E-3</c:v>
                </c:pt>
                <c:pt idx="5">
                  <c:v>7.6863484690218933E-3</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0.14206726907533115</c:v>
                </c:pt>
                <c:pt idx="6">
                  <c:v>0.68527185187458561</c:v>
                </c:pt>
                <c:pt idx="7">
                  <c:v>0.17252181288423774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0.14201595648663989</c:v>
                </c:pt>
                <c:pt idx="6">
                  <c:v>0.68346534154991856</c:v>
                </c:pt>
                <c:pt idx="7">
                  <c:v>0.17437787264433491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0.11939449575773618</c:v>
                </c:pt>
                <c:pt idx="6">
                  <c:v>0.70051087983695126</c:v>
                </c:pt>
                <c:pt idx="7">
                  <c:v>0.17994350573761095</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0.18091669450978862</c:v>
                </c:pt>
                <c:pt idx="2">
                  <c:v>6.9287182561152086E-2</c:v>
                </c:pt>
                <c:pt idx="3">
                  <c:v>0.35343216652278708</c:v>
                </c:pt>
                <c:pt idx="4">
                  <c:v>0.20920402268703614</c:v>
                </c:pt>
                <c:pt idx="5">
                  <c:v>8.8022300826377409E-2</c:v>
                </c:pt>
                <c:pt idx="6">
                  <c:v>6.6583611380927582E-2</c:v>
                </c:pt>
                <c:pt idx="7">
                  <c:v>3.2554021511931194E-2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1.0597598313584757E-2</c:v>
                </c:pt>
                <c:pt idx="1">
                  <c:v>9.58160655331802E-2</c:v>
                </c:pt>
                <c:pt idx="2">
                  <c:v>4.0332572808938108E-2</c:v>
                </c:pt>
                <c:pt idx="3">
                  <c:v>0.18244703884368935</c:v>
                </c:pt>
                <c:pt idx="4">
                  <c:v>0.12933676829071597</c:v>
                </c:pt>
                <c:pt idx="5">
                  <c:v>5.5289665269220786E-2</c:v>
                </c:pt>
                <c:pt idx="6">
                  <c:v>0.37506082381542843</c:v>
                </c:pt>
                <c:pt idx="7">
                  <c:v>0.11111946712524237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9.7300505343577662E-4</c:v>
                </c:pt>
                <c:pt idx="6">
                  <c:v>1.4929830486873836E-2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0.18700084256627025</c:v>
                </c:pt>
                <c:pt idx="2">
                  <c:v>7.2217994489897464E-2</c:v>
                </c:pt>
                <c:pt idx="3">
                  <c:v>0.35322921931219359</c:v>
                </c:pt>
                <c:pt idx="4">
                  <c:v>0.19174437618068824</c:v>
                </c:pt>
                <c:pt idx="5">
                  <c:v>9.2364013147783031E-2</c:v>
                </c:pt>
                <c:pt idx="6">
                  <c:v>6.9080242542587961E-2</c:v>
                </c:pt>
                <c:pt idx="7">
                  <c:v>3.4363311760579503E-2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1.0316625435654826E-3</c:v>
                </c:pt>
                <c:pt idx="6">
                  <c:v>1.5793392462918929E-2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0.18244664196729879</c:v>
                </c:pt>
                <c:pt idx="2">
                  <c:v>8.172625543035715E-2</c:v>
                </c:pt>
                <c:pt idx="3">
                  <c:v>0.24480043865306636</c:v>
                </c:pt>
                <c:pt idx="4">
                  <c:v>0.24454369992503602</c:v>
                </c:pt>
                <c:pt idx="5">
                  <c:v>8.9047612507386811E-2</c:v>
                </c:pt>
                <c:pt idx="6">
                  <c:v>0.13306357541029681</c:v>
                </c:pt>
                <c:pt idx="7">
                  <c:v>2.4371776106557982E-2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1.8435421693650089E-3</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4.3811504353870032E-2</c:v>
                </c:pt>
                <c:pt idx="2">
                  <c:v>9.0230299506753944E-3</c:v>
                </c:pt>
                <c:pt idx="3">
                  <c:v>0.26842274932031923</c:v>
                </c:pt>
                <c:pt idx="4">
                  <c:v>0.60246958440246801</c:v>
                </c:pt>
                <c:pt idx="5">
                  <c:v>7.0632573618883102E-2</c:v>
                </c:pt>
                <c:pt idx="6">
                  <c:v>4.0273996597403518E-3</c:v>
                </c:pt>
                <c:pt idx="7">
                  <c:v>1.6131586940439655E-3</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9.5909989583508031E-4</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3.9085809022393447E-2</c:v>
                </c:pt>
                <c:pt idx="2">
                  <c:v>0.16142589971378771</c:v>
                </c:pt>
                <c:pt idx="3">
                  <c:v>0.3313283840250727</c:v>
                </c:pt>
                <c:pt idx="4">
                  <c:v>0.29014079678295185</c:v>
                </c:pt>
                <c:pt idx="5">
                  <c:v>0.16109879617618722</c:v>
                </c:pt>
                <c:pt idx="7">
                  <c:v>1.6899352843589642E-2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4.0386861322437809E-2</c:v>
                </c:pt>
                <c:pt idx="2">
                  <c:v>0.16341584790033742</c:v>
                </c:pt>
                <c:pt idx="3">
                  <c:v>0.33730774818217069</c:v>
                </c:pt>
                <c:pt idx="4">
                  <c:v>0.27779265914531437</c:v>
                </c:pt>
                <c:pt idx="5">
                  <c:v>0.16370524691502164</c:v>
                </c:pt>
                <c:pt idx="7">
                  <c:v>1.7369793644500458E-2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5.8877181781843355E-3</c:v>
                </c:pt>
                <c:pt idx="2">
                  <c:v>3.1979161180068515E-2</c:v>
                </c:pt>
                <c:pt idx="3">
                  <c:v>1.3563522541374452E-2</c:v>
                </c:pt>
                <c:pt idx="4">
                  <c:v>1.7560309271623414E-2</c:v>
                </c:pt>
                <c:pt idx="5">
                  <c:v>7.5901234339553836E-3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7.9640650301431318E-2</c:v>
                </c:pt>
                <c:pt idx="2">
                  <c:v>1.3602829114983997E-2</c:v>
                </c:pt>
                <c:pt idx="3">
                  <c:v>0.49617556617358266</c:v>
                </c:pt>
                <c:pt idx="4">
                  <c:v>0.14453563173687603</c:v>
                </c:pt>
                <c:pt idx="5">
                  <c:v>0.22155790835362257</c:v>
                </c:pt>
                <c:pt idx="7">
                  <c:v>4.4487414319503461E-2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2">
                  <c:v>6.0774959197023859E-3</c:v>
                </c:pt>
                <c:pt idx="3">
                  <c:v>0.48469970991892264</c:v>
                </c:pt>
                <c:pt idx="4">
                  <c:v>0.32553010830134071</c:v>
                </c:pt>
                <c:pt idx="5">
                  <c:v>0.18369268586003423</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1.1463130398387748E-2</c:v>
                </c:pt>
                <c:pt idx="1">
                  <c:v>0.10089685436631027</c:v>
                </c:pt>
                <c:pt idx="2">
                  <c:v>4.220597803109722E-2</c:v>
                </c:pt>
                <c:pt idx="3">
                  <c:v>0.19017620271128785</c:v>
                </c:pt>
                <c:pt idx="4">
                  <c:v>0.11554308137836729</c:v>
                </c:pt>
                <c:pt idx="5">
                  <c:v>5.4052993407344888E-2</c:v>
                </c:pt>
                <c:pt idx="6">
                  <c:v>0.36677238123060296</c:v>
                </c:pt>
                <c:pt idx="7">
                  <c:v>0.11888937847660178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5.9742953389195297E-3</c:v>
                </c:pt>
                <c:pt idx="2">
                  <c:v>3.335695792893343E-2</c:v>
                </c:pt>
                <c:pt idx="3">
                  <c:v>1.458050710000631E-2</c:v>
                </c:pt>
                <c:pt idx="4">
                  <c:v>1.8117288700616657E-2</c:v>
                </c:pt>
                <c:pt idx="5">
                  <c:v>8.2468257697268423E-3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0.10923747628562824</c:v>
                </c:pt>
                <c:pt idx="7">
                  <c:v>0.8907625237143717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0.11206542484423936</c:v>
                </c:pt>
                <c:pt idx="7">
                  <c:v>0.88793457515576069</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0.33654206972485312</c:v>
                </c:pt>
                <c:pt idx="7">
                  <c:v>0.66345793027514688</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0.52964997507222777</c:v>
                </c:pt>
                <c:pt idx="3">
                  <c:v>0.16538321937553646</c:v>
                </c:pt>
                <c:pt idx="4">
                  <c:v>0.30462597033640132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1.7012310710717359E-2</c:v>
                </c:pt>
                <c:pt idx="1">
                  <c:v>8.4975090482149532E-2</c:v>
                </c:pt>
                <c:pt idx="2">
                  <c:v>2.1280657310724264E-2</c:v>
                </c:pt>
                <c:pt idx="3">
                  <c:v>0.11950391907115621</c:v>
                </c:pt>
                <c:pt idx="4">
                  <c:v>7.5123308023636634E-2</c:v>
                </c:pt>
                <c:pt idx="5">
                  <c:v>4.4978898898985584E-2</c:v>
                </c:pt>
                <c:pt idx="6">
                  <c:v>0.50847659248921651</c:v>
                </c:pt>
                <c:pt idx="7">
                  <c:v>0.12864922301341397</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0.53660076256105738</c:v>
                </c:pt>
                <c:pt idx="3">
                  <c:v>0.16906284865058174</c:v>
                </c:pt>
                <c:pt idx="4">
                  <c:v>0.29398190282646547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0.61631700392452216</c:v>
                </c:pt>
                <c:pt idx="3">
                  <c:v>0.20357644695987978</c:v>
                </c:pt>
                <c:pt idx="4">
                  <c:v>0.18010654911559804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0.1183416859590863</c:v>
                </c:pt>
                <c:pt idx="4">
                  <c:v>0.88165831404091366</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3.2776276506118799E-3</c:v>
                </c:pt>
                <c:pt idx="2">
                  <c:v>1.4288487828934361E-2</c:v>
                </c:pt>
                <c:pt idx="3">
                  <c:v>9.3540566765183669E-3</c:v>
                </c:pt>
                <c:pt idx="4">
                  <c:v>8.712526306472854E-3</c:v>
                </c:pt>
                <c:pt idx="5">
                  <c:v>6.0229629615178104E-3</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1.2165209731029912E-2</c:v>
                </c:pt>
                <c:pt idx="1">
                  <c:v>0.10259212167398467</c:v>
                </c:pt>
                <c:pt idx="2">
                  <c:v>4.4696005610716065E-2</c:v>
                </c:pt>
                <c:pt idx="3">
                  <c:v>0.18031366781779939</c:v>
                </c:pt>
                <c:pt idx="4">
                  <c:v>0.12735227071905772</c:v>
                </c:pt>
                <c:pt idx="5">
                  <c:v>5.3460365364629087E-2</c:v>
                </c:pt>
                <c:pt idx="6">
                  <c:v>0.37077158934650162</c:v>
                </c:pt>
                <c:pt idx="7">
                  <c:v>0.10864876973628151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5.7301451869942767E-2</c:v>
                </c:pt>
                <c:pt idx="2">
                  <c:v>7.8708074862622428E-3</c:v>
                </c:pt>
                <c:pt idx="3">
                  <c:v>1.2287473677491291E-2</c:v>
                </c:pt>
                <c:pt idx="4">
                  <c:v>7.1739953034813345E-3</c:v>
                </c:pt>
                <c:pt idx="5">
                  <c:v>9.1523117157312137E-3</c:v>
                </c:pt>
                <c:pt idx="6">
                  <c:v>5.2266495225169541E-4</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1.3093229211411418E-2</c:v>
                </c:pt>
                <c:pt idx="1">
                  <c:v>0.10788394773254026</c:v>
                </c:pt>
                <c:pt idx="2">
                  <c:v>4.6935106349944168E-2</c:v>
                </c:pt>
                <c:pt idx="3">
                  <c:v>0.1872191590499942</c:v>
                </c:pt>
                <c:pt idx="4">
                  <c:v>0.11397427204804375</c:v>
                </c:pt>
                <c:pt idx="5">
                  <c:v>5.2179556095082326E-2</c:v>
                </c:pt>
                <c:pt idx="6">
                  <c:v>0.36270526334207531</c:v>
                </c:pt>
                <c:pt idx="7">
                  <c:v>0.11600946617090847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6.0931649153439911E-2</c:v>
                </c:pt>
                <c:pt idx="2">
                  <c:v>8.3183192111688526E-3</c:v>
                </c:pt>
                <c:pt idx="3">
                  <c:v>1.2539000070998637E-2</c:v>
                </c:pt>
                <c:pt idx="4">
                  <c:v>7.8476884751148834E-3</c:v>
                </c:pt>
                <c:pt idx="5">
                  <c:v>9.9108820224919816E-3</c:v>
                </c:pt>
                <c:pt idx="6">
                  <c:v>5.7314367665330199E-4</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1.2165209731029912E-2</c:v>
                </c:pt>
                <c:pt idx="1">
                  <c:v>0.10259212167398467</c:v>
                </c:pt>
                <c:pt idx="2">
                  <c:v>4.4696005610716065E-2</c:v>
                </c:pt>
                <c:pt idx="3">
                  <c:v>0.18031366781779939</c:v>
                </c:pt>
                <c:pt idx="4">
                  <c:v>0.12735227071905772</c:v>
                </c:pt>
                <c:pt idx="5">
                  <c:v>5.3460365364629087E-2</c:v>
                </c:pt>
                <c:pt idx="6">
                  <c:v>0.37077158934650162</c:v>
                </c:pt>
                <c:pt idx="7">
                  <c:v>0.10864876973628151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5.3399735043198109E-2</c:v>
                </c:pt>
                <c:pt idx="2">
                  <c:v>5.07730273879924E-2</c:v>
                </c:pt>
                <c:pt idx="3">
                  <c:v>0.11301493567700069</c:v>
                </c:pt>
                <c:pt idx="4">
                  <c:v>0.45200317028960213</c:v>
                </c:pt>
                <c:pt idx="5">
                  <c:v>0.13794781278183973</c:v>
                </c:pt>
                <c:pt idx="6">
                  <c:v>0.17796653514044841</c:v>
                </c:pt>
                <c:pt idx="7">
                  <c:v>1.4894783679918524E-2</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1.2317112325384537E-3</c:v>
                </c:pt>
                <c:pt idx="1">
                  <c:v>5.6571589283753885E-3</c:v>
                </c:pt>
                <c:pt idx="2">
                  <c:v>3.6280559236526018E-2</c:v>
                </c:pt>
                <c:pt idx="3">
                  <c:v>1.3032383738995429E-2</c:v>
                </c:pt>
                <c:pt idx="4">
                  <c:v>1.6872883359759557E-2</c:v>
                </c:pt>
                <c:pt idx="5">
                  <c:v>7.2928990913613025E-3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1.3093229211411418E-2</c:v>
                </c:pt>
                <c:pt idx="1">
                  <c:v>0.10788394773254026</c:v>
                </c:pt>
                <c:pt idx="2">
                  <c:v>4.6935106349944168E-2</c:v>
                </c:pt>
                <c:pt idx="3">
                  <c:v>0.1872191590499942</c:v>
                </c:pt>
                <c:pt idx="4">
                  <c:v>0.11397427204804375</c:v>
                </c:pt>
                <c:pt idx="5">
                  <c:v>5.2179556095082326E-2</c:v>
                </c:pt>
                <c:pt idx="6">
                  <c:v>0.36270526334207531</c:v>
                </c:pt>
                <c:pt idx="7">
                  <c:v>0.11600946617090847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1.3402078134440649E-3</c:v>
                </c:pt>
                <c:pt idx="1">
                  <c:v>5.7265694119279864E-3</c:v>
                </c:pt>
                <c:pt idx="2">
                  <c:v>3.805666643155646E-2</c:v>
                </c:pt>
                <c:pt idx="3">
                  <c:v>1.3975922051485914E-2</c:v>
                </c:pt>
                <c:pt idx="4">
                  <c:v>1.7366296151855289E-2</c:v>
                </c:pt>
                <c:pt idx="5">
                  <c:v>7.904868694850662E-3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1.2165209731029912E-2</c:v>
                </c:pt>
                <c:pt idx="1">
                  <c:v>0.10259212167398467</c:v>
                </c:pt>
                <c:pt idx="2">
                  <c:v>4.4696005610716065E-2</c:v>
                </c:pt>
                <c:pt idx="3">
                  <c:v>0.18031366781779939</c:v>
                </c:pt>
                <c:pt idx="4">
                  <c:v>0.12735227071905772</c:v>
                </c:pt>
                <c:pt idx="5">
                  <c:v>5.3460365364629087E-2</c:v>
                </c:pt>
                <c:pt idx="6">
                  <c:v>0.37077158934650162</c:v>
                </c:pt>
                <c:pt idx="7">
                  <c:v>0.10864876973628151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3.0136401797186529E-3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1.3093229211411418E-2</c:v>
                </c:pt>
                <c:pt idx="1">
                  <c:v>0.10788394773254026</c:v>
                </c:pt>
                <c:pt idx="2">
                  <c:v>4.6935106349944168E-2</c:v>
                </c:pt>
                <c:pt idx="3">
                  <c:v>0.1872191590499942</c:v>
                </c:pt>
                <c:pt idx="4">
                  <c:v>0.11397427204804375</c:v>
                </c:pt>
                <c:pt idx="5">
                  <c:v>5.2179556095082326E-2</c:v>
                </c:pt>
                <c:pt idx="6">
                  <c:v>0.36270526334207531</c:v>
                </c:pt>
                <c:pt idx="7">
                  <c:v>0.11600946617090847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3.2649315722433907E-3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1.0597598313584757E-2</c:v>
                </c:pt>
                <c:pt idx="1">
                  <c:v>9.58160655331802E-2</c:v>
                </c:pt>
                <c:pt idx="2">
                  <c:v>4.0332572808938108E-2</c:v>
                </c:pt>
                <c:pt idx="3">
                  <c:v>0.18244703884368935</c:v>
                </c:pt>
                <c:pt idx="4">
                  <c:v>0.12933676829071597</c:v>
                </c:pt>
                <c:pt idx="5">
                  <c:v>5.5289665269220786E-2</c:v>
                </c:pt>
                <c:pt idx="6">
                  <c:v>0.37506082381542843</c:v>
                </c:pt>
                <c:pt idx="7">
                  <c:v>0.11111946712524237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5.0444222196966468E-2</c:v>
                </c:pt>
                <c:pt idx="2">
                  <c:v>8.1915846630039261E-3</c:v>
                </c:pt>
                <c:pt idx="3">
                  <c:v>1.2646149311276739E-2</c:v>
                </c:pt>
                <c:pt idx="4">
                  <c:v>7.4662897002359232E-3</c:v>
                </c:pt>
                <c:pt idx="5">
                  <c:v>9.5253169909785568E-3</c:v>
                </c:pt>
                <c:pt idx="6">
                  <c:v>5.4396632292525826E-4</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1.1463130398387748E-2</c:v>
                </c:pt>
                <c:pt idx="1">
                  <c:v>0.10089685436631027</c:v>
                </c:pt>
                <c:pt idx="2">
                  <c:v>4.220597803109722E-2</c:v>
                </c:pt>
                <c:pt idx="3">
                  <c:v>0.19017620271128785</c:v>
                </c:pt>
                <c:pt idx="4">
                  <c:v>0.11554308137836729</c:v>
                </c:pt>
                <c:pt idx="5">
                  <c:v>5.4052993407344888E-2</c:v>
                </c:pt>
                <c:pt idx="6">
                  <c:v>0.36677238123060296</c:v>
                </c:pt>
                <c:pt idx="7">
                  <c:v>0.11888937847660178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6.0931649153439911E-2</c:v>
                </c:pt>
                <c:pt idx="2">
                  <c:v>8.3183192111688526E-3</c:v>
                </c:pt>
                <c:pt idx="3">
                  <c:v>1.2539000070998637E-2</c:v>
                </c:pt>
                <c:pt idx="4">
                  <c:v>7.8476884751148834E-3</c:v>
                </c:pt>
                <c:pt idx="5">
                  <c:v>9.9108820224919816E-3</c:v>
                </c:pt>
                <c:pt idx="6">
                  <c:v>5.7314367665330199E-4</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2">
                  <c:v>4.7836926852182174E-2</c:v>
                </c:pt>
                <c:pt idx="3">
                  <c:v>1.582352086464997E-2</c:v>
                </c:pt>
                <c:pt idx="4">
                  <c:v>8.5562391677582849E-3</c:v>
                </c:pt>
                <c:pt idx="5">
                  <c:v>1.1667163636877205E-2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5.3853260720827856E-2</c:v>
                </c:pt>
                <c:pt idx="2">
                  <c:v>8.6781617607599153E-3</c:v>
                </c:pt>
                <c:pt idx="3">
                  <c:v>1.2968841320668506E-2</c:v>
                </c:pt>
                <c:pt idx="4">
                  <c:v>8.1870796575066757E-3</c:v>
                </c:pt>
                <c:pt idx="5">
                  <c:v>1.0339617319266994E-2</c:v>
                </c:pt>
                <c:pt idx="6">
                  <c:v>5.9793732506390927E-4</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1.0597598313584757E-2</c:v>
                </c:pt>
                <c:pt idx="1">
                  <c:v>9.58160655331802E-2</c:v>
                </c:pt>
                <c:pt idx="2">
                  <c:v>4.0332572808938108E-2</c:v>
                </c:pt>
                <c:pt idx="3">
                  <c:v>0.18244703884368935</c:v>
                </c:pt>
                <c:pt idx="4">
                  <c:v>0.12933676829071597</c:v>
                </c:pt>
                <c:pt idx="5">
                  <c:v>5.5289665269220786E-2</c:v>
                </c:pt>
                <c:pt idx="6">
                  <c:v>0.37506082381542843</c:v>
                </c:pt>
                <c:pt idx="7">
                  <c:v>0.11111946712524237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5.8877181781843355E-3</c:v>
                </c:pt>
                <c:pt idx="2">
                  <c:v>3.1979161180068515E-2</c:v>
                </c:pt>
                <c:pt idx="3">
                  <c:v>1.3563522541374452E-2</c:v>
                </c:pt>
                <c:pt idx="4">
                  <c:v>1.7560309271623414E-2</c:v>
                </c:pt>
                <c:pt idx="5">
                  <c:v>7.5901234339553836E-3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1.1463130398387748E-2</c:v>
                </c:pt>
                <c:pt idx="1">
                  <c:v>0.10089685436631027</c:v>
                </c:pt>
                <c:pt idx="2">
                  <c:v>4.220597803109722E-2</c:v>
                </c:pt>
                <c:pt idx="3">
                  <c:v>0.19017620271128785</c:v>
                </c:pt>
                <c:pt idx="4">
                  <c:v>0.11554308137836729</c:v>
                </c:pt>
                <c:pt idx="5">
                  <c:v>5.4052993407344888E-2</c:v>
                </c:pt>
                <c:pt idx="6">
                  <c:v>0.36677238123060296</c:v>
                </c:pt>
                <c:pt idx="7">
                  <c:v>0.11888937847660178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5.9742953389195297E-3</c:v>
                </c:pt>
                <c:pt idx="2">
                  <c:v>3.335695792893343E-2</c:v>
                </c:pt>
                <c:pt idx="3">
                  <c:v>1.458050710000631E-2</c:v>
                </c:pt>
                <c:pt idx="4">
                  <c:v>1.8117288700616657E-2</c:v>
                </c:pt>
                <c:pt idx="5">
                  <c:v>8.2468257697268423E-3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1.0597598313584757E-2</c:v>
                </c:pt>
                <c:pt idx="1">
                  <c:v>9.58160655331802E-2</c:v>
                </c:pt>
                <c:pt idx="2">
                  <c:v>4.0332572808938108E-2</c:v>
                </c:pt>
                <c:pt idx="3">
                  <c:v>0.18244703884368935</c:v>
                </c:pt>
                <c:pt idx="4">
                  <c:v>0.12933676829071597</c:v>
                </c:pt>
                <c:pt idx="5">
                  <c:v>5.5289665269220786E-2</c:v>
                </c:pt>
                <c:pt idx="6">
                  <c:v>0.37506082381542843</c:v>
                </c:pt>
                <c:pt idx="7">
                  <c:v>0.11111946712524237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3.1364620109288234E-3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1.1463130398387748E-2</c:v>
                </c:pt>
                <c:pt idx="1">
                  <c:v>0.10089685436631027</c:v>
                </c:pt>
                <c:pt idx="2">
                  <c:v>4.220597803109722E-2</c:v>
                </c:pt>
                <c:pt idx="3">
                  <c:v>0.19017620271128785</c:v>
                </c:pt>
                <c:pt idx="4">
                  <c:v>0.11554308137836729</c:v>
                </c:pt>
                <c:pt idx="5">
                  <c:v>5.4052993407344888E-2</c:v>
                </c:pt>
                <c:pt idx="6">
                  <c:v>0.36677238123060296</c:v>
                </c:pt>
                <c:pt idx="7">
                  <c:v>0.11888937847660178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3.4061693958194511E-3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0.53905881313946269</c:v>
                </c:pt>
                <c:pt idx="4">
                  <c:v>3.3838578447807618E-2</c:v>
                </c:pt>
                <c:pt idx="5">
                  <c:v>0.38389048752964255</c:v>
                </c:pt>
                <c:pt idx="6">
                  <c:v>4.291454810736399E-2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1.0597598313584757E-2</c:v>
                </c:pt>
                <c:pt idx="1">
                  <c:v>9.58160655331802E-2</c:v>
                </c:pt>
                <c:pt idx="2">
                  <c:v>4.0332572808938108E-2</c:v>
                </c:pt>
                <c:pt idx="3">
                  <c:v>0.18244703884368935</c:v>
                </c:pt>
                <c:pt idx="4">
                  <c:v>0.12933676829071597</c:v>
                </c:pt>
                <c:pt idx="5">
                  <c:v>5.5289665269220786E-2</c:v>
                </c:pt>
                <c:pt idx="6">
                  <c:v>0.37506082381542843</c:v>
                </c:pt>
                <c:pt idx="7">
                  <c:v>0.11111946712524237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0.54551350675809185</c:v>
                </c:pt>
                <c:pt idx="4">
                  <c:v>3.3851985548649627E-2</c:v>
                </c:pt>
                <c:pt idx="5">
                  <c:v>0.37681560046746754</c:v>
                </c:pt>
                <c:pt idx="6">
                  <c:v>4.3511414849016015E-2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1.103921041411156E-2</c:v>
                </c:pt>
                <c:pt idx="1">
                  <c:v>5.8382685048397255E-2</c:v>
                </c:pt>
                <c:pt idx="2">
                  <c:v>4.2762654076189038E-2</c:v>
                </c:pt>
                <c:pt idx="3">
                  <c:v>0.1264169865371495</c:v>
                </c:pt>
                <c:pt idx="4">
                  <c:v>0.12928428207127315</c:v>
                </c:pt>
                <c:pt idx="5">
                  <c:v>4.0757508244477582E-2</c:v>
                </c:pt>
                <c:pt idx="6">
                  <c:v>0.4564327896125312</c:v>
                </c:pt>
                <c:pt idx="7">
                  <c:v>0.13492388399587057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4.4695281771010328E-2</c:v>
                </c:pt>
                <c:pt idx="4">
                  <c:v>9.0595230549551323E-3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1.2345431854607736E-2</c:v>
                </c:pt>
                <c:pt idx="1">
                  <c:v>6.3201154352683656E-2</c:v>
                </c:pt>
                <c:pt idx="2">
                  <c:v>4.4865918688212519E-2</c:v>
                </c:pt>
                <c:pt idx="3">
                  <c:v>0.13539900498670862</c:v>
                </c:pt>
                <c:pt idx="4">
                  <c:v>0.10874069182968779</c:v>
                </c:pt>
                <c:pt idx="5">
                  <c:v>3.426159556801945E-2</c:v>
                </c:pt>
                <c:pt idx="6">
                  <c:v>0.45309152274273168</c:v>
                </c:pt>
                <c:pt idx="7">
                  <c:v>0.1480946799773486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3.1364620109288234E-3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4.867104569846787E-2</c:v>
                </c:pt>
                <c:pt idx="4">
                  <c:v>1.0157341822008186E-2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0.87766804714877344</c:v>
                </c:pt>
                <c:pt idx="7">
                  <c:v>0.1223319528512265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0.1223319528512265</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1.595955698596936E-3</c:v>
                </c:pt>
                <c:pt idx="6">
                  <c:v>0.85986571777368759</c:v>
                </c:pt>
                <c:pt idx="7">
                  <c:v>0.13853832652771542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1.7914516152751601E-3</c:v>
                </c:pt>
                <c:pt idx="6">
                  <c:v>0.84706314409287875</c:v>
                </c:pt>
                <c:pt idx="7">
                  <c:v>0.15114540429184611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0.24826287370664063</c:v>
                </c:pt>
                <c:pt idx="3">
                  <c:v>0.20537048250134118</c:v>
                </c:pt>
                <c:pt idx="4">
                  <c:v>8.7855957238960766E-2</c:v>
                </c:pt>
                <c:pt idx="5">
                  <c:v>3.418151303154203E-2</c:v>
                </c:pt>
                <c:pt idx="6">
                  <c:v>0.39282710445220997</c:v>
                </c:pt>
                <c:pt idx="7">
                  <c:v>3.134842515954122E-2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1.1463130398387748E-2</c:v>
                </c:pt>
                <c:pt idx="1">
                  <c:v>0.10089685436631027</c:v>
                </c:pt>
                <c:pt idx="2">
                  <c:v>4.220597803109722E-2</c:v>
                </c:pt>
                <c:pt idx="3">
                  <c:v>0.19017620271128785</c:v>
                </c:pt>
                <c:pt idx="4">
                  <c:v>0.11554308137836729</c:v>
                </c:pt>
                <c:pt idx="5">
                  <c:v>5.4052993407344888E-2</c:v>
                </c:pt>
                <c:pt idx="6">
                  <c:v>0.36677238123060296</c:v>
                </c:pt>
                <c:pt idx="7">
                  <c:v>0.11888937847660178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0.25284961810685025</c:v>
                </c:pt>
                <c:pt idx="3">
                  <c:v>0.21205170613682256</c:v>
                </c:pt>
                <c:pt idx="4">
                  <c:v>8.4744794889267283E-2</c:v>
                </c:pt>
                <c:pt idx="5">
                  <c:v>3.4526686415814967E-2</c:v>
                </c:pt>
                <c:pt idx="6">
                  <c:v>0.38494493738255919</c:v>
                </c:pt>
                <c:pt idx="7">
                  <c:v>3.0716228548188274E-2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0.14206726907533115</c:v>
                </c:pt>
                <c:pt idx="6">
                  <c:v>0.68527185187458561</c:v>
                </c:pt>
                <c:pt idx="7">
                  <c:v>0.17252181288423774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0.14201595648663989</c:v>
                </c:pt>
                <c:pt idx="6">
                  <c:v>0.68346534154991856</c:v>
                </c:pt>
                <c:pt idx="7">
                  <c:v>0.17437787264433491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0.18091669450978862</c:v>
                </c:pt>
                <c:pt idx="2">
                  <c:v>6.9287182561152086E-2</c:v>
                </c:pt>
                <c:pt idx="3">
                  <c:v>0.35343216652278708</c:v>
                </c:pt>
                <c:pt idx="4">
                  <c:v>0.20920402268703614</c:v>
                </c:pt>
                <c:pt idx="5">
                  <c:v>8.8022300826377409E-2</c:v>
                </c:pt>
                <c:pt idx="6">
                  <c:v>6.6583611380927582E-2</c:v>
                </c:pt>
                <c:pt idx="7">
                  <c:v>3.2554021511931194E-2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0.13684602684908817</c:v>
                </c:pt>
                <c:pt idx="2">
                  <c:v>3.8992651596410334E-2</c:v>
                </c:pt>
                <c:pt idx="3">
                  <c:v>5.9564943445955226E-2</c:v>
                </c:pt>
                <c:pt idx="4">
                  <c:v>1.4607267818043361E-2</c:v>
                </c:pt>
                <c:pt idx="5">
                  <c:v>4.5336279898848905E-2</c:v>
                </c:pt>
                <c:pt idx="6">
                  <c:v>2.5893267520996216E-3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0.18700084256627025</c:v>
                </c:pt>
                <c:pt idx="2">
                  <c:v>7.2217994489897464E-2</c:v>
                </c:pt>
                <c:pt idx="3">
                  <c:v>0.35322921931219359</c:v>
                </c:pt>
                <c:pt idx="4">
                  <c:v>0.19174437618068824</c:v>
                </c:pt>
                <c:pt idx="5">
                  <c:v>9.2364013147783031E-2</c:v>
                </c:pt>
                <c:pt idx="6">
                  <c:v>6.9080242542587961E-2</c:v>
                </c:pt>
                <c:pt idx="7">
                  <c:v>3.4363311760579503E-2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3.4061693958194511E-3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0.14268526995737027</c:v>
                </c:pt>
                <c:pt idx="2">
                  <c:v>4.0238050025519584E-2</c:v>
                </c:pt>
                <c:pt idx="3">
                  <c:v>5.9456095726477545E-2</c:v>
                </c:pt>
                <c:pt idx="4">
                  <c:v>1.5627428410488791E-2</c:v>
                </c:pt>
                <c:pt idx="5">
                  <c:v>4.7936313289484257E-2</c:v>
                </c:pt>
                <c:pt idx="6">
                  <c:v>2.7724571932777747E-3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3.9085809022393447E-2</c:v>
                </c:pt>
                <c:pt idx="2">
                  <c:v>0.16142589971378771</c:v>
                </c:pt>
                <c:pt idx="3">
                  <c:v>0.3313283840250727</c:v>
                </c:pt>
                <c:pt idx="4">
                  <c:v>0.29014079678295185</c:v>
                </c:pt>
                <c:pt idx="5">
                  <c:v>0.16109879617618722</c:v>
                </c:pt>
                <c:pt idx="7">
                  <c:v>1.6899352843589642E-2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4.0386861322437809E-2</c:v>
                </c:pt>
                <c:pt idx="2">
                  <c:v>0.16341584790033742</c:v>
                </c:pt>
                <c:pt idx="3">
                  <c:v>0.33730774818217069</c:v>
                </c:pt>
                <c:pt idx="4">
                  <c:v>0.27779265914531437</c:v>
                </c:pt>
                <c:pt idx="5">
                  <c:v>0.16370524691502164</c:v>
                </c:pt>
                <c:pt idx="7">
                  <c:v>1.7369793644500458E-2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1.7012310710717359E-2</c:v>
                </c:pt>
                <c:pt idx="1">
                  <c:v>8.4975090482149532E-2</c:v>
                </c:pt>
                <c:pt idx="2">
                  <c:v>2.1280657310724264E-2</c:v>
                </c:pt>
                <c:pt idx="3">
                  <c:v>0.11950391907115621</c:v>
                </c:pt>
                <c:pt idx="4">
                  <c:v>7.5123308023636634E-2</c:v>
                </c:pt>
                <c:pt idx="5">
                  <c:v>4.4978898898985584E-2</c:v>
                </c:pt>
                <c:pt idx="6">
                  <c:v>0.50847659248921651</c:v>
                </c:pt>
                <c:pt idx="7">
                  <c:v>0.12864922301341397</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0.10923747628562824</c:v>
                </c:pt>
                <c:pt idx="7">
                  <c:v>0.8907625237143717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0.11206542484423936</c:v>
                </c:pt>
                <c:pt idx="7">
                  <c:v>0.88793457515576069</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0.52964997507222777</c:v>
                </c:pt>
                <c:pt idx="3">
                  <c:v>0.16538321937553646</c:v>
                </c:pt>
                <c:pt idx="4">
                  <c:v>0.30462597033640132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0.53660076256105738</c:v>
                </c:pt>
                <c:pt idx="3">
                  <c:v>0.16906284865058174</c:v>
                </c:pt>
                <c:pt idx="4">
                  <c:v>0.29398190282646547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0.53905881313946269</c:v>
                </c:pt>
                <c:pt idx="4">
                  <c:v>3.3838578447807618E-2</c:v>
                </c:pt>
                <c:pt idx="5">
                  <c:v>0.38389048752964255</c:v>
                </c:pt>
                <c:pt idx="6">
                  <c:v>4.291454810736399E-2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0.54551350675809185</c:v>
                </c:pt>
                <c:pt idx="4">
                  <c:v>3.3851985548649627E-2</c:v>
                </c:pt>
                <c:pt idx="5">
                  <c:v>0.37681560046746754</c:v>
                </c:pt>
                <c:pt idx="6">
                  <c:v>4.3511414849016015E-2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5.3399735043198109E-2</c:v>
                </c:pt>
                <c:pt idx="2">
                  <c:v>5.07730273879924E-2</c:v>
                </c:pt>
                <c:pt idx="3">
                  <c:v>0.11301493567700069</c:v>
                </c:pt>
                <c:pt idx="4">
                  <c:v>0.45200317028960213</c:v>
                </c:pt>
                <c:pt idx="5">
                  <c:v>0.13794781278183973</c:v>
                </c:pt>
                <c:pt idx="6">
                  <c:v>0.17796653514044841</c:v>
                </c:pt>
                <c:pt idx="7">
                  <c:v>1.4894783679918524E-2</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1.103921041411156E-2</c:v>
                </c:pt>
                <c:pt idx="1">
                  <c:v>5.8382685048397255E-2</c:v>
                </c:pt>
                <c:pt idx="2">
                  <c:v>4.2762654076189038E-2</c:v>
                </c:pt>
                <c:pt idx="3">
                  <c:v>0.1264169865371495</c:v>
                </c:pt>
                <c:pt idx="4">
                  <c:v>0.12928428207127315</c:v>
                </c:pt>
                <c:pt idx="5">
                  <c:v>4.0757508244477582E-2</c:v>
                </c:pt>
                <c:pt idx="6">
                  <c:v>0.4564327896125312</c:v>
                </c:pt>
                <c:pt idx="7">
                  <c:v>0.13492388399587057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2">
                  <c:v>4.2746687544798746E-2</c:v>
                </c:pt>
                <c:pt idx="3">
                  <c:v>7.4331189929562978E-3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1.2345431854607736E-2</c:v>
                </c:pt>
                <c:pt idx="1">
                  <c:v>6.3201154352683656E-2</c:v>
                </c:pt>
                <c:pt idx="2">
                  <c:v>4.4865918688212519E-2</c:v>
                </c:pt>
                <c:pt idx="3">
                  <c:v>0.13539900498670862</c:v>
                </c:pt>
                <c:pt idx="4">
                  <c:v>0.10874069182968779</c:v>
                </c:pt>
                <c:pt idx="5">
                  <c:v>3.426159556801945E-2</c:v>
                </c:pt>
                <c:pt idx="6">
                  <c:v>0.45309152274273168</c:v>
                </c:pt>
                <c:pt idx="7">
                  <c:v>0.1480946799773486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2">
                  <c:v>4.4862802822451392E-2</c:v>
                </c:pt>
                <c:pt idx="3">
                  <c:v>8.2424219414398096E-3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0.87766804714877344</c:v>
                </c:pt>
                <c:pt idx="7">
                  <c:v>0.1223319528512265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1.595955698596936E-3</c:v>
                </c:pt>
                <c:pt idx="6">
                  <c:v>0.85986571777368759</c:v>
                </c:pt>
                <c:pt idx="7">
                  <c:v>0.13853832652771542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1.813955212163575E-3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1.7914516152751601E-3</c:v>
                </c:pt>
                <c:pt idx="6">
                  <c:v>0.84706314409287875</c:v>
                </c:pt>
                <c:pt idx="7">
                  <c:v>0.15114540429184611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2.0364051685815465E-3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0.24826287370664063</c:v>
                </c:pt>
                <c:pt idx="3">
                  <c:v>0.20537048250134118</c:v>
                </c:pt>
                <c:pt idx="4">
                  <c:v>8.7855957238960766E-2</c:v>
                </c:pt>
                <c:pt idx="5">
                  <c:v>3.418151303154203E-2</c:v>
                </c:pt>
                <c:pt idx="6">
                  <c:v>0.39282710445220997</c:v>
                </c:pt>
                <c:pt idx="7">
                  <c:v>3.134842515954122E-2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0.25284961810685025</c:v>
                </c:pt>
                <c:pt idx="3">
                  <c:v>0.21205170613682256</c:v>
                </c:pt>
                <c:pt idx="4">
                  <c:v>8.4744794889267283E-2</c:v>
                </c:pt>
                <c:pt idx="5">
                  <c:v>3.4526686415814967E-2</c:v>
                </c:pt>
                <c:pt idx="6">
                  <c:v>0.38494493738255919</c:v>
                </c:pt>
                <c:pt idx="7">
                  <c:v>3.0716228548188274E-2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0.14206726907533115</c:v>
                </c:pt>
                <c:pt idx="6">
                  <c:v>0.68527185187458561</c:v>
                </c:pt>
                <c:pt idx="7">
                  <c:v>0.17252181288423774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0.53905881313946269</c:v>
                </c:pt>
                <c:pt idx="4">
                  <c:v>3.3838578447807618E-2</c:v>
                </c:pt>
                <c:pt idx="5">
                  <c:v>0.38389048752964255</c:v>
                </c:pt>
                <c:pt idx="6">
                  <c:v>4.291454810736399E-2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0.14201595648663989</c:v>
                </c:pt>
                <c:pt idx="6">
                  <c:v>0.68346534154991856</c:v>
                </c:pt>
                <c:pt idx="7">
                  <c:v>0.17437787264433491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0.18091669450978862</c:v>
                </c:pt>
                <c:pt idx="2">
                  <c:v>6.9287182561152086E-2</c:v>
                </c:pt>
                <c:pt idx="3">
                  <c:v>0.35343216652278708</c:v>
                </c:pt>
                <c:pt idx="4">
                  <c:v>0.20920402268703614</c:v>
                </c:pt>
                <c:pt idx="5">
                  <c:v>8.8022300826377409E-2</c:v>
                </c:pt>
                <c:pt idx="6">
                  <c:v>6.6583611380927582E-2</c:v>
                </c:pt>
                <c:pt idx="7">
                  <c:v>3.2554021511931194E-2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2.7999686719448667E-2</c:v>
                </c:pt>
                <c:pt idx="2">
                  <c:v>2.9947161467412886E-2</c:v>
                </c:pt>
                <c:pt idx="3">
                  <c:v>8.559274109821673E-3</c:v>
                </c:pt>
                <c:pt idx="4">
                  <c:v>3.939748857059025E-2</c:v>
                </c:pt>
                <c:pt idx="5">
                  <c:v>1.9269225261800051E-2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0.18700084256627025</c:v>
                </c:pt>
                <c:pt idx="2">
                  <c:v>7.2217994489897464E-2</c:v>
                </c:pt>
                <c:pt idx="3">
                  <c:v>0.35322921931219359</c:v>
                </c:pt>
                <c:pt idx="4">
                  <c:v>0.19174437618068824</c:v>
                </c:pt>
                <c:pt idx="5">
                  <c:v>9.2364013147783031E-2</c:v>
                </c:pt>
                <c:pt idx="6">
                  <c:v>6.9080242542587961E-2</c:v>
                </c:pt>
                <c:pt idx="7">
                  <c:v>3.4363311760579503E-2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2.7672797842506237E-2</c:v>
                </c:pt>
                <c:pt idx="2">
                  <c:v>3.1607958218261151E-2</c:v>
                </c:pt>
                <c:pt idx="3">
                  <c:v>8.6694999993999974E-3</c:v>
                </c:pt>
                <c:pt idx="4">
                  <c:v>4.0580169747638443E-2</c:v>
                </c:pt>
                <c:pt idx="5">
                  <c:v>2.0377235785225288E-2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3.9085809022393447E-2</c:v>
                </c:pt>
                <c:pt idx="2">
                  <c:v>0.16142589971378771</c:v>
                </c:pt>
                <c:pt idx="3">
                  <c:v>0.3313283840250727</c:v>
                </c:pt>
                <c:pt idx="4">
                  <c:v>0.29014079678295185</c:v>
                </c:pt>
                <c:pt idx="5">
                  <c:v>0.16109879617618722</c:v>
                </c:pt>
                <c:pt idx="7">
                  <c:v>1.6899352843589642E-2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2">
                  <c:v>0.15937276319629176</c:v>
                </c:pt>
                <c:pt idx="3">
                  <c:v>0.26326624808628329</c:v>
                </c:pt>
                <c:pt idx="4">
                  <c:v>0.2857518975520657</c:v>
                </c:pt>
                <c:pt idx="5">
                  <c:v>8.7418174011853922E-2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4.0386861322437809E-2</c:v>
                </c:pt>
                <c:pt idx="2">
                  <c:v>0.16341584790033742</c:v>
                </c:pt>
                <c:pt idx="3">
                  <c:v>0.33730774818217069</c:v>
                </c:pt>
                <c:pt idx="4">
                  <c:v>0.27779265914531437</c:v>
                </c:pt>
                <c:pt idx="5">
                  <c:v>0.16370524691502164</c:v>
                </c:pt>
                <c:pt idx="7">
                  <c:v>1.7369793644500458E-2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1.8142641418182656E-2</c:v>
                </c:pt>
                <c:pt idx="1">
                  <c:v>8.977206552907227E-2</c:v>
                </c:pt>
                <c:pt idx="2">
                  <c:v>2.7820754268219949E-2</c:v>
                </c:pt>
                <c:pt idx="3">
                  <c:v>0.11681726774748076</c:v>
                </c:pt>
                <c:pt idx="4">
                  <c:v>7.3723299572251405E-2</c:v>
                </c:pt>
                <c:pt idx="5">
                  <c:v>4.3499322041014504E-2</c:v>
                </c:pt>
                <c:pt idx="6">
                  <c:v>0.50440186766215767</c:v>
                </c:pt>
                <c:pt idx="7">
                  <c:v>0.12582278176162071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2">
                  <c:v>0.16127395927904273</c:v>
                </c:pt>
                <c:pt idx="3">
                  <c:v>0.26958461686735063</c:v>
                </c:pt>
                <c:pt idx="4">
                  <c:v>0.2732325337792928</c:v>
                </c:pt>
                <c:pt idx="5">
                  <c:v>9.020333005787097E-2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0.10923747628562824</c:v>
                </c:pt>
                <c:pt idx="7">
                  <c:v>0.8907625237143717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0.54551350675809185</c:v>
                </c:pt>
                <c:pt idx="4">
                  <c:v>3.3851985548649627E-2</c:v>
                </c:pt>
                <c:pt idx="5">
                  <c:v>0.37681560046746754</c:v>
                </c:pt>
                <c:pt idx="6">
                  <c:v>4.3511414849016015E-2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0.11206542484423936</c:v>
                </c:pt>
                <c:pt idx="7">
                  <c:v>0.88793457515576069</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0.52964997507222777</c:v>
                </c:pt>
                <c:pt idx="3">
                  <c:v>0.16538321937553646</c:v>
                </c:pt>
                <c:pt idx="4">
                  <c:v>0.30462597033640132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3.6688246721985729E-2</c:v>
                </c:pt>
                <c:pt idx="4">
                  <c:v>4.3412814637384084E-2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0.53660076256105738</c:v>
                </c:pt>
                <c:pt idx="3">
                  <c:v>0.16906284865058174</c:v>
                </c:pt>
                <c:pt idx="4">
                  <c:v>0.29398190282646547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3.8167803048959378E-2</c:v>
                </c:pt>
                <c:pt idx="4">
                  <c:v>4.2460340829030857E-2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0.53905881313946269</c:v>
                </c:pt>
                <c:pt idx="4">
                  <c:v>3.3838578447807618E-2</c:v>
                </c:pt>
                <c:pt idx="5">
                  <c:v>0.38389048752964255</c:v>
                </c:pt>
                <c:pt idx="6">
                  <c:v>4.291454810736399E-2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0.54551350675809185</c:v>
                </c:pt>
                <c:pt idx="4">
                  <c:v>3.3851985548649627E-2</c:v>
                </c:pt>
                <c:pt idx="5">
                  <c:v>0.37681560046746754</c:v>
                </c:pt>
                <c:pt idx="6">
                  <c:v>4.3511414849016015E-2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1.103921041411156E-2</c:v>
                </c:pt>
                <c:pt idx="1">
                  <c:v>5.8382685048397255E-2</c:v>
                </c:pt>
                <c:pt idx="2">
                  <c:v>4.2762654076189038E-2</c:v>
                </c:pt>
                <c:pt idx="3">
                  <c:v>0.1264169865371495</c:v>
                </c:pt>
                <c:pt idx="4">
                  <c:v>0.12928428207127315</c:v>
                </c:pt>
                <c:pt idx="5">
                  <c:v>4.0757508244477582E-2</c:v>
                </c:pt>
                <c:pt idx="6">
                  <c:v>0.4564327896125312</c:v>
                </c:pt>
                <c:pt idx="7">
                  <c:v>0.13492388399587057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0.56760232095399199</c:v>
                </c:pt>
                <c:pt idx="4">
                  <c:v>6.15256834217974E-4</c:v>
                </c:pt>
                <c:pt idx="5">
                  <c:v>0.3879015735317965</c:v>
                </c:pt>
                <c:pt idx="6">
                  <c:v>4.3464296448737172E-2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1.2345431854607736E-2</c:v>
                </c:pt>
                <c:pt idx="1">
                  <c:v>6.3201154352683656E-2</c:v>
                </c:pt>
                <c:pt idx="2">
                  <c:v>4.4865918688212519E-2</c:v>
                </c:pt>
                <c:pt idx="3">
                  <c:v>0.13539900498670862</c:v>
                </c:pt>
                <c:pt idx="4">
                  <c:v>0.10874069182968779</c:v>
                </c:pt>
                <c:pt idx="5">
                  <c:v>3.426159556801945E-2</c:v>
                </c:pt>
                <c:pt idx="6">
                  <c:v>0.45309152274273168</c:v>
                </c:pt>
                <c:pt idx="7">
                  <c:v>0.1480946799773486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0.87766804714877344</c:v>
                </c:pt>
                <c:pt idx="7">
                  <c:v>0.1223319528512265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1.595955698596936E-3</c:v>
                </c:pt>
                <c:pt idx="6">
                  <c:v>0.85986571777368759</c:v>
                </c:pt>
                <c:pt idx="7">
                  <c:v>0.13853832652771542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1.7914516152751601E-3</c:v>
                </c:pt>
                <c:pt idx="6">
                  <c:v>0.84706314409287875</c:v>
                </c:pt>
                <c:pt idx="7">
                  <c:v>0.15114540429184611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0.24826287370664063</c:v>
                </c:pt>
                <c:pt idx="3">
                  <c:v>0.20537048250134118</c:v>
                </c:pt>
                <c:pt idx="4">
                  <c:v>8.7855957238960766E-2</c:v>
                </c:pt>
                <c:pt idx="5">
                  <c:v>3.418151303154203E-2</c:v>
                </c:pt>
                <c:pt idx="6">
                  <c:v>0.39282710445220997</c:v>
                </c:pt>
                <c:pt idx="7">
                  <c:v>3.134842515954122E-2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0.25284961810685025</c:v>
                </c:pt>
                <c:pt idx="3">
                  <c:v>0.21205170613682256</c:v>
                </c:pt>
                <c:pt idx="4">
                  <c:v>8.4744794889267283E-2</c:v>
                </c:pt>
                <c:pt idx="5">
                  <c:v>3.4526686415814967E-2</c:v>
                </c:pt>
                <c:pt idx="6">
                  <c:v>0.38494493738255919</c:v>
                </c:pt>
                <c:pt idx="7">
                  <c:v>3.0716228548188274E-2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0.14206726907533115</c:v>
                </c:pt>
                <c:pt idx="6">
                  <c:v>0.68527185187458561</c:v>
                </c:pt>
                <c:pt idx="7">
                  <c:v>0.17252181288423774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0.14201595648663989</c:v>
                </c:pt>
                <c:pt idx="6">
                  <c:v>0.68346534154991856</c:v>
                </c:pt>
                <c:pt idx="7">
                  <c:v>0.17437787264433491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0.18091669450978862</c:v>
                </c:pt>
                <c:pt idx="2">
                  <c:v>6.9287182561152086E-2</c:v>
                </c:pt>
                <c:pt idx="3">
                  <c:v>0.35343216652278708</c:v>
                </c:pt>
                <c:pt idx="4">
                  <c:v>0.20920402268703614</c:v>
                </c:pt>
                <c:pt idx="5">
                  <c:v>8.8022300826377409E-2</c:v>
                </c:pt>
                <c:pt idx="6">
                  <c:v>6.6583611380927582E-2</c:v>
                </c:pt>
                <c:pt idx="7">
                  <c:v>3.2554021511931194E-2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9.7300505343577662E-4</c:v>
                </c:pt>
                <c:pt idx="6">
                  <c:v>1.4929830486873836E-2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0.18700084256627025</c:v>
                </c:pt>
                <c:pt idx="2">
                  <c:v>7.2217994489897464E-2</c:v>
                </c:pt>
                <c:pt idx="3">
                  <c:v>0.35322921931219359</c:v>
                </c:pt>
                <c:pt idx="4">
                  <c:v>0.19174437618068824</c:v>
                </c:pt>
                <c:pt idx="5">
                  <c:v>9.2364013147783031E-2</c:v>
                </c:pt>
                <c:pt idx="6">
                  <c:v>6.9080242542587961E-2</c:v>
                </c:pt>
                <c:pt idx="7">
                  <c:v>3.4363311760579503E-2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1.0316625435654826E-3</c:v>
                </c:pt>
                <c:pt idx="6">
                  <c:v>1.5793392462918929E-2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3.9085809022393447E-2</c:v>
                </c:pt>
                <c:pt idx="2">
                  <c:v>0.16142589971378771</c:v>
                </c:pt>
                <c:pt idx="3">
                  <c:v>0.3313283840250727</c:v>
                </c:pt>
                <c:pt idx="4">
                  <c:v>0.29014079678295185</c:v>
                </c:pt>
                <c:pt idx="5">
                  <c:v>0.16109879617618722</c:v>
                </c:pt>
                <c:pt idx="7">
                  <c:v>1.6899352843589642E-2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4.0386861322437809E-2</c:v>
                </c:pt>
                <c:pt idx="2">
                  <c:v>0.16341584790033742</c:v>
                </c:pt>
                <c:pt idx="3">
                  <c:v>0.33730774818217069</c:v>
                </c:pt>
                <c:pt idx="4">
                  <c:v>0.27779265914531437</c:v>
                </c:pt>
                <c:pt idx="5">
                  <c:v>0.16370524691502164</c:v>
                </c:pt>
                <c:pt idx="7">
                  <c:v>1.7369793644500458E-2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0.10923747628562824</c:v>
                </c:pt>
                <c:pt idx="7">
                  <c:v>0.8907625237143717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0.11206542484423936</c:v>
                </c:pt>
                <c:pt idx="7">
                  <c:v>0.88793457515576069</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0.52964997507222777</c:v>
                </c:pt>
                <c:pt idx="3">
                  <c:v>0.16538321937553646</c:v>
                </c:pt>
                <c:pt idx="4">
                  <c:v>0.30462597033640132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0.53660076256105738</c:v>
                </c:pt>
                <c:pt idx="3">
                  <c:v>0.16906284865058174</c:v>
                </c:pt>
                <c:pt idx="4">
                  <c:v>0.29398190282646547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5.8785648519070141E-4</c:v>
                </c:pt>
                <c:pt idx="1">
                  <c:v>3.3680168452992737E-2</c:v>
                </c:pt>
                <c:pt idx="2">
                  <c:v>6.7290090886708061E-3</c:v>
                </c:pt>
                <c:pt idx="3">
                  <c:v>4.4016255040906947E-3</c:v>
                </c:pt>
                <c:pt idx="4">
                  <c:v>2.6295747505043032E-3</c:v>
                </c:pt>
                <c:pt idx="5">
                  <c:v>2.1555782016911057E-3</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1.103921041411156E-2</c:v>
                </c:pt>
                <c:pt idx="1">
                  <c:v>5.8382685048397255E-2</c:v>
                </c:pt>
                <c:pt idx="2">
                  <c:v>4.2762654076189038E-2</c:v>
                </c:pt>
                <c:pt idx="3">
                  <c:v>0.1264169865371495</c:v>
                </c:pt>
                <c:pt idx="4">
                  <c:v>0.12928428207127315</c:v>
                </c:pt>
                <c:pt idx="5">
                  <c:v>4.0757508244477582E-2</c:v>
                </c:pt>
                <c:pt idx="6">
                  <c:v>0.4564327896125312</c:v>
                </c:pt>
                <c:pt idx="7">
                  <c:v>0.13492388399587057</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4.4695281771010328E-2</c:v>
                </c:pt>
                <c:pt idx="4">
                  <c:v>9.0595230549551323E-3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1.2345431854607736E-2</c:v>
                </c:pt>
                <c:pt idx="1">
                  <c:v>6.3201154352683656E-2</c:v>
                </c:pt>
                <c:pt idx="2">
                  <c:v>4.4865918688212519E-2</c:v>
                </c:pt>
                <c:pt idx="3">
                  <c:v>0.13539900498670862</c:v>
                </c:pt>
                <c:pt idx="4">
                  <c:v>0.10874069182968779</c:v>
                </c:pt>
                <c:pt idx="5">
                  <c:v>3.426159556801945E-2</c:v>
                </c:pt>
                <c:pt idx="6">
                  <c:v>0.45309152274273168</c:v>
                </c:pt>
                <c:pt idx="7">
                  <c:v>0.1480946799773486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4.867104569846787E-2</c:v>
                </c:pt>
                <c:pt idx="4">
                  <c:v>1.0157341822008186E-2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1.8565520534732885E-2</c:v>
                </c:pt>
                <c:pt idx="1">
                  <c:v>3.1154587334245542E-2</c:v>
                </c:pt>
                <c:pt idx="2">
                  <c:v>2.0807699774336056E-2</c:v>
                </c:pt>
                <c:pt idx="3">
                  <c:v>9.5495849975539601E-2</c:v>
                </c:pt>
                <c:pt idx="4">
                  <c:v>6.746877020851029E-2</c:v>
                </c:pt>
                <c:pt idx="5">
                  <c:v>2.4547715623997487E-2</c:v>
                </c:pt>
                <c:pt idx="6">
                  <c:v>0.59209743881773746</c:v>
                </c:pt>
                <c:pt idx="7">
                  <c:v>0.14986241773090067</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6.00534562239467E-2</c:v>
                </c:pt>
                <c:pt idx="2">
                  <c:v>4.9937142870147819E-2</c:v>
                </c:pt>
                <c:pt idx="3">
                  <c:v>0.1186037013938281</c:v>
                </c:pt>
                <c:pt idx="4">
                  <c:v>0.4460427318613488</c:v>
                </c:pt>
                <c:pt idx="5">
                  <c:v>0.1356767557480783</c:v>
                </c:pt>
                <c:pt idx="6">
                  <c:v>0.17503664344260716</c:v>
                </c:pt>
                <c:pt idx="7">
                  <c:v>1.4649568460043089E-2</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2.7124204853302206E-2</c:v>
                </c:pt>
                <c:pt idx="3">
                  <c:v>5.5488008200088915E-4</c:v>
                </c:pt>
                <c:pt idx="4">
                  <c:v>1.5742598420924086E-3</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2.5746588213473236E-2</c:v>
                </c:pt>
                <c:pt idx="2">
                  <c:v>7.4615019557361661E-2</c:v>
                </c:pt>
                <c:pt idx="3">
                  <c:v>6.2656183336380816E-2</c:v>
                </c:pt>
                <c:pt idx="4">
                  <c:v>0.38861810029344446</c:v>
                </c:pt>
                <c:pt idx="5">
                  <c:v>0.18140879638977883</c:v>
                </c:pt>
                <c:pt idx="6">
                  <c:v>0.25360618944662355</c:v>
                </c:pt>
                <c:pt idx="7">
                  <c:v>1.3349122762937439E-2</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2.0725307512713065E-2</c:v>
                </c:pt>
                <c:pt idx="4">
                  <c:v>3.3524111066667423E-3</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0.87766804714877344</c:v>
                </c:pt>
                <c:pt idx="7">
                  <c:v>0.1223319528512265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7">
                  <c:v>0.1223319528512265</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2.9782484273553414E-2</c:v>
                </c:pt>
                <c:pt idx="2">
                  <c:v>1.9000361706113351E-3</c:v>
                </c:pt>
                <c:pt idx="3">
                  <c:v>1.0826972869844109E-2</c:v>
                </c:pt>
                <c:pt idx="4">
                  <c:v>2.1517942985416626E-3</c:v>
                </c:pt>
                <c:pt idx="5">
                  <c:v>7.5598068776584985E-3</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1.595955698596936E-3</c:v>
                </c:pt>
                <c:pt idx="6">
                  <c:v>0.85986571777368759</c:v>
                </c:pt>
                <c:pt idx="7">
                  <c:v>0.13853832652771542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1.7914516152751601E-3</c:v>
                </c:pt>
                <c:pt idx="6">
                  <c:v>0.84706314409287875</c:v>
                </c:pt>
                <c:pt idx="7">
                  <c:v>0.15114540429184611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5">
                  <c:v>2.1374617123771917E-3</c:v>
                </c:pt>
                <c:pt idx="6">
                  <c:v>0.86673981120718979</c:v>
                </c:pt>
                <c:pt idx="7">
                  <c:v>0.13112272708043307</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6">
                  <c:v>1</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0.24826287370664063</c:v>
                </c:pt>
                <c:pt idx="3">
                  <c:v>0.20537048250134118</c:v>
                </c:pt>
                <c:pt idx="4">
                  <c:v>8.7855957238960766E-2</c:v>
                </c:pt>
                <c:pt idx="5">
                  <c:v>3.418151303154203E-2</c:v>
                </c:pt>
                <c:pt idx="6">
                  <c:v>0.39282710445220997</c:v>
                </c:pt>
                <c:pt idx="7">
                  <c:v>3.134842515954122E-2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0">
                  <c:v>1.2165209731029912E-2</c:v>
                </c:pt>
                <c:pt idx="1">
                  <c:v>0.10259212167398467</c:v>
                </c:pt>
                <c:pt idx="2">
                  <c:v>4.4696005610716065E-2</c:v>
                </c:pt>
                <c:pt idx="3">
                  <c:v>0.18031366781779939</c:v>
                </c:pt>
                <c:pt idx="4">
                  <c:v>0.12735227071905772</c:v>
                </c:pt>
                <c:pt idx="5">
                  <c:v>5.3460365364629087E-2</c:v>
                </c:pt>
                <c:pt idx="6">
                  <c:v>0.37077158934650162</c:v>
                </c:pt>
                <c:pt idx="7">
                  <c:v>0.10864876973628151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0.25284961810685025</c:v>
                </c:pt>
                <c:pt idx="3">
                  <c:v>0.21205170613682256</c:v>
                </c:pt>
                <c:pt idx="4">
                  <c:v>8.4744794889267283E-2</c:v>
                </c:pt>
                <c:pt idx="5">
                  <c:v>3.4526686415814967E-2</c:v>
                </c:pt>
                <c:pt idx="6">
                  <c:v>0.38494493738255919</c:v>
                </c:pt>
                <c:pt idx="7">
                  <c:v>3.0716228548188274E-2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0.30779246760967671</c:v>
                </c:pt>
                <c:pt idx="3">
                  <c:v>7.9615637598015876E-2</c:v>
                </c:pt>
                <c:pt idx="4">
                  <c:v>3.1656702081959961E-2</c:v>
                </c:pt>
                <c:pt idx="5">
                  <c:v>4.3978253671164189E-2</c:v>
                </c:pt>
                <c:pt idx="6">
                  <c:v>0.497733514900632</c:v>
                </c:pt>
                <c:pt idx="7">
                  <c:v>3.9223424138551247E-2</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1">
                  <c:v>0.36154631728398134</c:v>
                </c:pt>
                <c:pt idx="3">
                  <c:v>1.3362064625268098E-2</c:v>
                </c:pt>
                <c:pt idx="4">
                  <c:v>0.62509161809075053</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0.14206726907533115</c:v>
                </c:pt>
                <c:pt idx="6">
                  <c:v>0.68527185187458561</c:v>
                </c:pt>
                <c:pt idx="7">
                  <c:v>0.17252181288423774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strCache>
            </c:strRef>
          </c:cat>
          <c:val>
            <c:numRef>
              <c:f>Sheet1!$B$2:$B$9</c:f>
              <c:numCache>
                <c:formatCode>General</c:formatCode>
                <c:ptCount val="8"/>
                <c:pt idx="3">
                  <c:v>0.14201595648663989</c:v>
                </c:pt>
                <c:pt idx="6">
                  <c:v>0.68346534154991856</c:v>
                </c:pt>
                <c:pt idx="7">
                  <c:v>0.17437787264433491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01/07/2025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7/1/2025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7/1/2025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7/1/2025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7/1/2025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7/1/2025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7/1/2025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7/1/2025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7/1/2025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7/1/2025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7/1/2025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chart" Target="../charts/chart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xml.rels><?xml version="1.0" encoding="UTF-8" standalone="yes"?>
<Relationships xmlns="http://schemas.openxmlformats.org/package/2006/relationships"><Relationship Id="rId8" Type="http://schemas.openxmlformats.org/officeDocument/2006/relationships/chart" Target="../charts/chart37.xml"/><Relationship Id="rId3" Type="http://schemas.openxmlformats.org/officeDocument/2006/relationships/notesSlide" Target="../notesSlides/notesSlide10.xml"/><Relationship Id="rId7" Type="http://schemas.openxmlformats.org/officeDocument/2006/relationships/chart" Target="../charts/chart36.xml"/><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chart" Target="../charts/chart35.xml"/><Relationship Id="rId11" Type="http://schemas.openxmlformats.org/officeDocument/2006/relationships/chart" Target="../charts/chart40.xml"/><Relationship Id="rId5" Type="http://schemas.openxmlformats.org/officeDocument/2006/relationships/image" Target="../media/image28.emf"/><Relationship Id="rId10" Type="http://schemas.openxmlformats.org/officeDocument/2006/relationships/chart" Target="../charts/chart39.xml"/><Relationship Id="rId4" Type="http://schemas.openxmlformats.org/officeDocument/2006/relationships/oleObject" Target="../embeddings/oleObject27.bin"/><Relationship Id="rId9" Type="http://schemas.openxmlformats.org/officeDocument/2006/relationships/chart" Target="../charts/chart38.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7" Type="http://schemas.openxmlformats.org/officeDocument/2006/relationships/chart" Target="../charts/chart392.xml"/><Relationship Id="rId2" Type="http://schemas.openxmlformats.org/officeDocument/2006/relationships/slideLayout" Target="../slideLayouts/slideLayout7.xml"/><Relationship Id="rId1" Type="http://schemas.openxmlformats.org/officeDocument/2006/relationships/tags" Target="../tags/tag127.xml"/><Relationship Id="rId6" Type="http://schemas.openxmlformats.org/officeDocument/2006/relationships/chart" Target="../charts/chart39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7" Type="http://schemas.openxmlformats.org/officeDocument/2006/relationships/chart" Target="../charts/chart394.xml"/><Relationship Id="rId2" Type="http://schemas.openxmlformats.org/officeDocument/2006/relationships/slideLayout" Target="../slideLayouts/slideLayout7.xml"/><Relationship Id="rId1" Type="http://schemas.openxmlformats.org/officeDocument/2006/relationships/tags" Target="../tags/tag128.xml"/><Relationship Id="rId6" Type="http://schemas.openxmlformats.org/officeDocument/2006/relationships/chart" Target="../charts/chart39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7" Type="http://schemas.openxmlformats.org/officeDocument/2006/relationships/chart" Target="../charts/chart396.xml"/><Relationship Id="rId2" Type="http://schemas.openxmlformats.org/officeDocument/2006/relationships/slideLayout" Target="../slideLayouts/slideLayout7.xml"/><Relationship Id="rId1" Type="http://schemas.openxmlformats.org/officeDocument/2006/relationships/tags" Target="../tags/tag129.xml"/><Relationship Id="rId6" Type="http://schemas.openxmlformats.org/officeDocument/2006/relationships/chart" Target="../charts/chart39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7" Type="http://schemas.openxmlformats.org/officeDocument/2006/relationships/chart" Target="../charts/chart398.xml"/><Relationship Id="rId2" Type="http://schemas.openxmlformats.org/officeDocument/2006/relationships/slideLayout" Target="../slideLayouts/slideLayout7.xml"/><Relationship Id="rId1" Type="http://schemas.openxmlformats.org/officeDocument/2006/relationships/tags" Target="../tags/tag130.xml"/><Relationship Id="rId6" Type="http://schemas.openxmlformats.org/officeDocument/2006/relationships/chart" Target="../charts/chart39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7" Type="http://schemas.openxmlformats.org/officeDocument/2006/relationships/chart" Target="../charts/chart400.xml"/><Relationship Id="rId2" Type="http://schemas.openxmlformats.org/officeDocument/2006/relationships/slideLayout" Target="../slideLayouts/slideLayout7.xml"/><Relationship Id="rId1" Type="http://schemas.openxmlformats.org/officeDocument/2006/relationships/tags" Target="../tags/tag131.xml"/><Relationship Id="rId6" Type="http://schemas.openxmlformats.org/officeDocument/2006/relationships/chart" Target="../charts/chart39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7" Type="http://schemas.openxmlformats.org/officeDocument/2006/relationships/chart" Target="../charts/chart402.xml"/><Relationship Id="rId2" Type="http://schemas.openxmlformats.org/officeDocument/2006/relationships/slideLayout" Target="../slideLayouts/slideLayout7.xml"/><Relationship Id="rId1" Type="http://schemas.openxmlformats.org/officeDocument/2006/relationships/tags" Target="../tags/tag132.xml"/><Relationship Id="rId6" Type="http://schemas.openxmlformats.org/officeDocument/2006/relationships/chart" Target="../charts/chart40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7" Type="http://schemas.openxmlformats.org/officeDocument/2006/relationships/chart" Target="../charts/chart404.xml"/><Relationship Id="rId2" Type="http://schemas.openxmlformats.org/officeDocument/2006/relationships/slideLayout" Target="../slideLayouts/slideLayout7.xml"/><Relationship Id="rId1" Type="http://schemas.openxmlformats.org/officeDocument/2006/relationships/tags" Target="../tags/tag133.xml"/><Relationship Id="rId6" Type="http://schemas.openxmlformats.org/officeDocument/2006/relationships/chart" Target="../charts/chart40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7" Type="http://schemas.openxmlformats.org/officeDocument/2006/relationships/chart" Target="../charts/chart406.xml"/><Relationship Id="rId2" Type="http://schemas.openxmlformats.org/officeDocument/2006/relationships/slideLayout" Target="../slideLayouts/slideLayout7.xml"/><Relationship Id="rId1" Type="http://schemas.openxmlformats.org/officeDocument/2006/relationships/tags" Target="../tags/tag134.xml"/><Relationship Id="rId6" Type="http://schemas.openxmlformats.org/officeDocument/2006/relationships/chart" Target="../charts/chart40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7" Type="http://schemas.openxmlformats.org/officeDocument/2006/relationships/chart" Target="../charts/chart408.xml"/><Relationship Id="rId2" Type="http://schemas.openxmlformats.org/officeDocument/2006/relationships/slideLayout" Target="../slideLayouts/slideLayout7.xml"/><Relationship Id="rId1" Type="http://schemas.openxmlformats.org/officeDocument/2006/relationships/tags" Target="../tags/tag135.xml"/><Relationship Id="rId6" Type="http://schemas.openxmlformats.org/officeDocument/2006/relationships/chart" Target="../charts/chart40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7" Type="http://schemas.openxmlformats.org/officeDocument/2006/relationships/chart" Target="../charts/chart410.xml"/><Relationship Id="rId2" Type="http://schemas.openxmlformats.org/officeDocument/2006/relationships/slideLayout" Target="../slideLayouts/slideLayout7.xml"/><Relationship Id="rId1" Type="http://schemas.openxmlformats.org/officeDocument/2006/relationships/tags" Target="../tags/tag136.xml"/><Relationship Id="rId6" Type="http://schemas.openxmlformats.org/officeDocument/2006/relationships/chart" Target="../charts/chart40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chart" Target="../charts/chart42.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chart" Target="../charts/chart4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7" Type="http://schemas.openxmlformats.org/officeDocument/2006/relationships/chart" Target="../charts/chart412.xml"/><Relationship Id="rId2" Type="http://schemas.openxmlformats.org/officeDocument/2006/relationships/slideLayout" Target="../slideLayouts/slideLayout7.xml"/><Relationship Id="rId1" Type="http://schemas.openxmlformats.org/officeDocument/2006/relationships/tags" Target="../tags/tag137.xml"/><Relationship Id="rId6" Type="http://schemas.openxmlformats.org/officeDocument/2006/relationships/chart" Target="../charts/chart41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7" Type="http://schemas.openxmlformats.org/officeDocument/2006/relationships/chart" Target="../charts/chart414.xml"/><Relationship Id="rId2" Type="http://schemas.openxmlformats.org/officeDocument/2006/relationships/slideLayout" Target="../slideLayouts/slideLayout7.xml"/><Relationship Id="rId1" Type="http://schemas.openxmlformats.org/officeDocument/2006/relationships/tags" Target="../tags/tag138.xml"/><Relationship Id="rId6" Type="http://schemas.openxmlformats.org/officeDocument/2006/relationships/chart" Target="../charts/chart41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7" Type="http://schemas.openxmlformats.org/officeDocument/2006/relationships/chart" Target="../charts/chart416.xml"/><Relationship Id="rId2" Type="http://schemas.openxmlformats.org/officeDocument/2006/relationships/slideLayout" Target="../slideLayouts/slideLayout7.xml"/><Relationship Id="rId1" Type="http://schemas.openxmlformats.org/officeDocument/2006/relationships/tags" Target="../tags/tag139.xml"/><Relationship Id="rId6" Type="http://schemas.openxmlformats.org/officeDocument/2006/relationships/chart" Target="../charts/chart41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7" Type="http://schemas.openxmlformats.org/officeDocument/2006/relationships/chart" Target="../charts/chart418.xml"/><Relationship Id="rId2" Type="http://schemas.openxmlformats.org/officeDocument/2006/relationships/slideLayout" Target="../slideLayouts/slideLayout7.xml"/><Relationship Id="rId1" Type="http://schemas.openxmlformats.org/officeDocument/2006/relationships/tags" Target="../tags/tag140.xml"/><Relationship Id="rId6" Type="http://schemas.openxmlformats.org/officeDocument/2006/relationships/chart" Target="../charts/chart41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7" Type="http://schemas.openxmlformats.org/officeDocument/2006/relationships/chart" Target="../charts/chart420.xml"/><Relationship Id="rId2" Type="http://schemas.openxmlformats.org/officeDocument/2006/relationships/slideLayout" Target="../slideLayouts/slideLayout7.xml"/><Relationship Id="rId1" Type="http://schemas.openxmlformats.org/officeDocument/2006/relationships/tags" Target="../tags/tag141.xml"/><Relationship Id="rId6" Type="http://schemas.openxmlformats.org/officeDocument/2006/relationships/chart" Target="../charts/chart41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7" Type="http://schemas.openxmlformats.org/officeDocument/2006/relationships/chart" Target="../charts/chart422.xml"/><Relationship Id="rId2" Type="http://schemas.openxmlformats.org/officeDocument/2006/relationships/slideLayout" Target="../slideLayouts/slideLayout7.xml"/><Relationship Id="rId1" Type="http://schemas.openxmlformats.org/officeDocument/2006/relationships/tags" Target="../tags/tag142.xml"/><Relationship Id="rId6" Type="http://schemas.openxmlformats.org/officeDocument/2006/relationships/chart" Target="../charts/chart42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7" Type="http://schemas.openxmlformats.org/officeDocument/2006/relationships/chart" Target="../charts/chart424.xml"/><Relationship Id="rId2" Type="http://schemas.openxmlformats.org/officeDocument/2006/relationships/slideLayout" Target="../slideLayouts/slideLayout7.xml"/><Relationship Id="rId1" Type="http://schemas.openxmlformats.org/officeDocument/2006/relationships/tags" Target="../tags/tag143.xml"/><Relationship Id="rId6" Type="http://schemas.openxmlformats.org/officeDocument/2006/relationships/chart" Target="../charts/chart42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7" Type="http://schemas.openxmlformats.org/officeDocument/2006/relationships/chart" Target="../charts/chart426.xml"/><Relationship Id="rId2" Type="http://schemas.openxmlformats.org/officeDocument/2006/relationships/slideLayout" Target="../slideLayouts/slideLayout7.xml"/><Relationship Id="rId1" Type="http://schemas.openxmlformats.org/officeDocument/2006/relationships/tags" Target="../tags/tag144.xml"/><Relationship Id="rId6" Type="http://schemas.openxmlformats.org/officeDocument/2006/relationships/chart" Target="../charts/chart42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7" Type="http://schemas.openxmlformats.org/officeDocument/2006/relationships/chart" Target="../charts/chart428.xml"/><Relationship Id="rId2" Type="http://schemas.openxmlformats.org/officeDocument/2006/relationships/slideLayout" Target="../slideLayouts/slideLayout7.xml"/><Relationship Id="rId1" Type="http://schemas.openxmlformats.org/officeDocument/2006/relationships/tags" Target="../tags/tag145.xml"/><Relationship Id="rId6" Type="http://schemas.openxmlformats.org/officeDocument/2006/relationships/chart" Target="../charts/chart42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7" Type="http://schemas.openxmlformats.org/officeDocument/2006/relationships/chart" Target="../charts/chart430.xml"/><Relationship Id="rId2" Type="http://schemas.openxmlformats.org/officeDocument/2006/relationships/slideLayout" Target="../slideLayouts/slideLayout7.xml"/><Relationship Id="rId1" Type="http://schemas.openxmlformats.org/officeDocument/2006/relationships/tags" Target="../tags/tag146.xml"/><Relationship Id="rId6" Type="http://schemas.openxmlformats.org/officeDocument/2006/relationships/chart" Target="../charts/chart42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xml.rels><?xml version="1.0" encoding="UTF-8" standalone="yes"?>
<Relationships xmlns="http://schemas.openxmlformats.org/package/2006/relationships"><Relationship Id="rId8" Type="http://schemas.openxmlformats.org/officeDocument/2006/relationships/chart" Target="../charts/chart45.xml"/><Relationship Id="rId3" Type="http://schemas.openxmlformats.org/officeDocument/2006/relationships/notesSlide" Target="../notesSlides/notesSlide12.xml"/><Relationship Id="rId7" Type="http://schemas.openxmlformats.org/officeDocument/2006/relationships/chart" Target="../charts/chart44.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chart" Target="../charts/chart43.xml"/><Relationship Id="rId11" Type="http://schemas.openxmlformats.org/officeDocument/2006/relationships/chart" Target="../charts/chart48.xml"/><Relationship Id="rId5" Type="http://schemas.openxmlformats.org/officeDocument/2006/relationships/image" Target="../media/image28.emf"/><Relationship Id="rId10" Type="http://schemas.openxmlformats.org/officeDocument/2006/relationships/chart" Target="../charts/chart47.xml"/><Relationship Id="rId4" Type="http://schemas.openxmlformats.org/officeDocument/2006/relationships/oleObject" Target="../embeddings/oleObject27.bin"/><Relationship Id="rId9" Type="http://schemas.openxmlformats.org/officeDocument/2006/relationships/chart" Target="../charts/chart46.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7" Type="http://schemas.openxmlformats.org/officeDocument/2006/relationships/chart" Target="../charts/chart432.xml"/><Relationship Id="rId2" Type="http://schemas.openxmlformats.org/officeDocument/2006/relationships/slideLayout" Target="../slideLayouts/slideLayout7.xml"/><Relationship Id="rId1" Type="http://schemas.openxmlformats.org/officeDocument/2006/relationships/tags" Target="../tags/tag147.xml"/><Relationship Id="rId6" Type="http://schemas.openxmlformats.org/officeDocument/2006/relationships/chart" Target="../charts/chart43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7" Type="http://schemas.openxmlformats.org/officeDocument/2006/relationships/chart" Target="../charts/chart434.xml"/><Relationship Id="rId2" Type="http://schemas.openxmlformats.org/officeDocument/2006/relationships/slideLayout" Target="../slideLayouts/slideLayout7.xml"/><Relationship Id="rId1" Type="http://schemas.openxmlformats.org/officeDocument/2006/relationships/tags" Target="../tags/tag148.xml"/><Relationship Id="rId6" Type="http://schemas.openxmlformats.org/officeDocument/2006/relationships/chart" Target="../charts/chart43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7" Type="http://schemas.openxmlformats.org/officeDocument/2006/relationships/chart" Target="../charts/chart436.xml"/><Relationship Id="rId2" Type="http://schemas.openxmlformats.org/officeDocument/2006/relationships/slideLayout" Target="../slideLayouts/slideLayout7.xml"/><Relationship Id="rId1" Type="http://schemas.openxmlformats.org/officeDocument/2006/relationships/tags" Target="../tags/tag149.xml"/><Relationship Id="rId6" Type="http://schemas.openxmlformats.org/officeDocument/2006/relationships/chart" Target="../charts/chart43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7" Type="http://schemas.openxmlformats.org/officeDocument/2006/relationships/chart" Target="../charts/chart438.xml"/><Relationship Id="rId2" Type="http://schemas.openxmlformats.org/officeDocument/2006/relationships/slideLayout" Target="../slideLayouts/slideLayout7.xml"/><Relationship Id="rId1" Type="http://schemas.openxmlformats.org/officeDocument/2006/relationships/tags" Target="../tags/tag150.xml"/><Relationship Id="rId6" Type="http://schemas.openxmlformats.org/officeDocument/2006/relationships/chart" Target="../charts/chart43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7" Type="http://schemas.openxmlformats.org/officeDocument/2006/relationships/chart" Target="../charts/chart440.xml"/><Relationship Id="rId2" Type="http://schemas.openxmlformats.org/officeDocument/2006/relationships/slideLayout" Target="../slideLayouts/slideLayout7.xml"/><Relationship Id="rId1" Type="http://schemas.openxmlformats.org/officeDocument/2006/relationships/tags" Target="../tags/tag151.xml"/><Relationship Id="rId6" Type="http://schemas.openxmlformats.org/officeDocument/2006/relationships/chart" Target="../charts/chart43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7" Type="http://schemas.openxmlformats.org/officeDocument/2006/relationships/chart" Target="../charts/chart442.xml"/><Relationship Id="rId2" Type="http://schemas.openxmlformats.org/officeDocument/2006/relationships/slideLayout" Target="../slideLayouts/slideLayout7.xml"/><Relationship Id="rId1" Type="http://schemas.openxmlformats.org/officeDocument/2006/relationships/tags" Target="../tags/tag152.xml"/><Relationship Id="rId6" Type="http://schemas.openxmlformats.org/officeDocument/2006/relationships/chart" Target="../charts/chart44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7" Type="http://schemas.openxmlformats.org/officeDocument/2006/relationships/chart" Target="../charts/chart444.xml"/><Relationship Id="rId2" Type="http://schemas.openxmlformats.org/officeDocument/2006/relationships/slideLayout" Target="../slideLayouts/slideLayout7.xml"/><Relationship Id="rId1" Type="http://schemas.openxmlformats.org/officeDocument/2006/relationships/tags" Target="../tags/tag153.xml"/><Relationship Id="rId6" Type="http://schemas.openxmlformats.org/officeDocument/2006/relationships/chart" Target="../charts/chart44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7" Type="http://schemas.openxmlformats.org/officeDocument/2006/relationships/chart" Target="../charts/chart446.xml"/><Relationship Id="rId2" Type="http://schemas.openxmlformats.org/officeDocument/2006/relationships/slideLayout" Target="../slideLayouts/slideLayout7.xml"/><Relationship Id="rId1" Type="http://schemas.openxmlformats.org/officeDocument/2006/relationships/tags" Target="../tags/tag154.xml"/><Relationship Id="rId6" Type="http://schemas.openxmlformats.org/officeDocument/2006/relationships/chart" Target="../charts/chart44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7" Type="http://schemas.openxmlformats.org/officeDocument/2006/relationships/chart" Target="../charts/chart448.xml"/><Relationship Id="rId2" Type="http://schemas.openxmlformats.org/officeDocument/2006/relationships/slideLayout" Target="../slideLayouts/slideLayout7.xml"/><Relationship Id="rId1" Type="http://schemas.openxmlformats.org/officeDocument/2006/relationships/tags" Target="../tags/tag155.xml"/><Relationship Id="rId6" Type="http://schemas.openxmlformats.org/officeDocument/2006/relationships/chart" Target="../charts/chart44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7" Type="http://schemas.openxmlformats.org/officeDocument/2006/relationships/chart" Target="../charts/chart450.xml"/><Relationship Id="rId2" Type="http://schemas.openxmlformats.org/officeDocument/2006/relationships/slideLayout" Target="../slideLayouts/slideLayout7.xml"/><Relationship Id="rId1" Type="http://schemas.openxmlformats.org/officeDocument/2006/relationships/tags" Target="../tags/tag156.xml"/><Relationship Id="rId6" Type="http://schemas.openxmlformats.org/officeDocument/2006/relationships/chart" Target="../charts/chart44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chart" Target="../charts/chart50.xml"/><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chart" Target="../charts/chart4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7" Type="http://schemas.openxmlformats.org/officeDocument/2006/relationships/chart" Target="../charts/chart452.xml"/><Relationship Id="rId2" Type="http://schemas.openxmlformats.org/officeDocument/2006/relationships/slideLayout" Target="../slideLayouts/slideLayout7.xml"/><Relationship Id="rId1" Type="http://schemas.openxmlformats.org/officeDocument/2006/relationships/tags" Target="../tags/tag157.xml"/><Relationship Id="rId6" Type="http://schemas.openxmlformats.org/officeDocument/2006/relationships/chart" Target="../charts/chart45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7" Type="http://schemas.openxmlformats.org/officeDocument/2006/relationships/chart" Target="../charts/chart454.xml"/><Relationship Id="rId2" Type="http://schemas.openxmlformats.org/officeDocument/2006/relationships/slideLayout" Target="../slideLayouts/slideLayout7.xml"/><Relationship Id="rId1" Type="http://schemas.openxmlformats.org/officeDocument/2006/relationships/tags" Target="../tags/tag158.xml"/><Relationship Id="rId6" Type="http://schemas.openxmlformats.org/officeDocument/2006/relationships/chart" Target="../charts/chart45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7" Type="http://schemas.openxmlformats.org/officeDocument/2006/relationships/chart" Target="../charts/chart456.xml"/><Relationship Id="rId2" Type="http://schemas.openxmlformats.org/officeDocument/2006/relationships/slideLayout" Target="../slideLayouts/slideLayout7.xml"/><Relationship Id="rId1" Type="http://schemas.openxmlformats.org/officeDocument/2006/relationships/tags" Target="../tags/tag159.xml"/><Relationship Id="rId6" Type="http://schemas.openxmlformats.org/officeDocument/2006/relationships/chart" Target="../charts/chart45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7" Type="http://schemas.openxmlformats.org/officeDocument/2006/relationships/chart" Target="../charts/chart458.xml"/><Relationship Id="rId2" Type="http://schemas.openxmlformats.org/officeDocument/2006/relationships/slideLayout" Target="../slideLayouts/slideLayout7.xml"/><Relationship Id="rId1" Type="http://schemas.openxmlformats.org/officeDocument/2006/relationships/tags" Target="../tags/tag160.xml"/><Relationship Id="rId6" Type="http://schemas.openxmlformats.org/officeDocument/2006/relationships/chart" Target="../charts/chart45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7" Type="http://schemas.openxmlformats.org/officeDocument/2006/relationships/chart" Target="../charts/chart460.xml"/><Relationship Id="rId2" Type="http://schemas.openxmlformats.org/officeDocument/2006/relationships/slideLayout" Target="../slideLayouts/slideLayout7.xml"/><Relationship Id="rId1" Type="http://schemas.openxmlformats.org/officeDocument/2006/relationships/tags" Target="../tags/tag161.xml"/><Relationship Id="rId6" Type="http://schemas.openxmlformats.org/officeDocument/2006/relationships/chart" Target="../charts/chart45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5.xml"/><Relationship Id="rId7" Type="http://schemas.openxmlformats.org/officeDocument/2006/relationships/chart" Target="../charts/chart462.xml"/><Relationship Id="rId2" Type="http://schemas.openxmlformats.org/officeDocument/2006/relationships/slideLayout" Target="../slideLayouts/slideLayout7.xml"/><Relationship Id="rId1" Type="http://schemas.openxmlformats.org/officeDocument/2006/relationships/tags" Target="../tags/tag162.xml"/><Relationship Id="rId6" Type="http://schemas.openxmlformats.org/officeDocument/2006/relationships/chart" Target="../charts/chart46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7" Type="http://schemas.openxmlformats.org/officeDocument/2006/relationships/chart" Target="../charts/chart464.xml"/><Relationship Id="rId2" Type="http://schemas.openxmlformats.org/officeDocument/2006/relationships/slideLayout" Target="../slideLayouts/slideLayout7.xml"/><Relationship Id="rId1" Type="http://schemas.openxmlformats.org/officeDocument/2006/relationships/tags" Target="../tags/tag163.xml"/><Relationship Id="rId6" Type="http://schemas.openxmlformats.org/officeDocument/2006/relationships/chart" Target="../charts/chart46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7" Type="http://schemas.openxmlformats.org/officeDocument/2006/relationships/chart" Target="../charts/chart466.xml"/><Relationship Id="rId2" Type="http://schemas.openxmlformats.org/officeDocument/2006/relationships/slideLayout" Target="../slideLayouts/slideLayout7.xml"/><Relationship Id="rId1" Type="http://schemas.openxmlformats.org/officeDocument/2006/relationships/tags" Target="../tags/tag164.xml"/><Relationship Id="rId6" Type="http://schemas.openxmlformats.org/officeDocument/2006/relationships/chart" Target="../charts/chart46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7" Type="http://schemas.openxmlformats.org/officeDocument/2006/relationships/chart" Target="../charts/chart468.xml"/><Relationship Id="rId2" Type="http://schemas.openxmlformats.org/officeDocument/2006/relationships/slideLayout" Target="../slideLayouts/slideLayout7.xml"/><Relationship Id="rId1" Type="http://schemas.openxmlformats.org/officeDocument/2006/relationships/tags" Target="../tags/tag165.xml"/><Relationship Id="rId6" Type="http://schemas.openxmlformats.org/officeDocument/2006/relationships/chart" Target="../charts/chart46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7" Type="http://schemas.openxmlformats.org/officeDocument/2006/relationships/chart" Target="../charts/chart470.xml"/><Relationship Id="rId2" Type="http://schemas.openxmlformats.org/officeDocument/2006/relationships/slideLayout" Target="../slideLayouts/slideLayout7.xml"/><Relationship Id="rId1" Type="http://schemas.openxmlformats.org/officeDocument/2006/relationships/tags" Target="../tags/tag166.xml"/><Relationship Id="rId6" Type="http://schemas.openxmlformats.org/officeDocument/2006/relationships/chart" Target="../charts/chart46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xml.rels><?xml version="1.0" encoding="UTF-8" standalone="yes"?>
<Relationships xmlns="http://schemas.openxmlformats.org/package/2006/relationships"><Relationship Id="rId8" Type="http://schemas.openxmlformats.org/officeDocument/2006/relationships/chart" Target="../charts/chart53.xml"/><Relationship Id="rId3" Type="http://schemas.openxmlformats.org/officeDocument/2006/relationships/notesSlide" Target="../notesSlides/notesSlide14.xml"/><Relationship Id="rId7" Type="http://schemas.openxmlformats.org/officeDocument/2006/relationships/chart" Target="../charts/chart52.xml"/><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chart" Target="../charts/chart51.xml"/><Relationship Id="rId11" Type="http://schemas.openxmlformats.org/officeDocument/2006/relationships/chart" Target="../charts/chart56.xml"/><Relationship Id="rId5" Type="http://schemas.openxmlformats.org/officeDocument/2006/relationships/image" Target="../media/image28.emf"/><Relationship Id="rId10" Type="http://schemas.openxmlformats.org/officeDocument/2006/relationships/chart" Target="../charts/chart55.xml"/><Relationship Id="rId4" Type="http://schemas.openxmlformats.org/officeDocument/2006/relationships/oleObject" Target="../embeddings/oleObject27.bin"/><Relationship Id="rId9" Type="http://schemas.openxmlformats.org/officeDocument/2006/relationships/chart" Target="../charts/chart54.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7" Type="http://schemas.openxmlformats.org/officeDocument/2006/relationships/chart" Target="../charts/chart472.xml"/><Relationship Id="rId2" Type="http://schemas.openxmlformats.org/officeDocument/2006/relationships/slideLayout" Target="../slideLayouts/slideLayout7.xml"/><Relationship Id="rId1" Type="http://schemas.openxmlformats.org/officeDocument/2006/relationships/tags" Target="../tags/tag167.xml"/><Relationship Id="rId6" Type="http://schemas.openxmlformats.org/officeDocument/2006/relationships/chart" Target="../charts/chart47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1.xml"/><Relationship Id="rId7" Type="http://schemas.openxmlformats.org/officeDocument/2006/relationships/chart" Target="../charts/chart474.xml"/><Relationship Id="rId2" Type="http://schemas.openxmlformats.org/officeDocument/2006/relationships/slideLayout" Target="../slideLayouts/slideLayout7.xml"/><Relationship Id="rId1" Type="http://schemas.openxmlformats.org/officeDocument/2006/relationships/tags" Target="../tags/tag168.xml"/><Relationship Id="rId6" Type="http://schemas.openxmlformats.org/officeDocument/2006/relationships/chart" Target="../charts/chart47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2.xml"/><Relationship Id="rId7" Type="http://schemas.openxmlformats.org/officeDocument/2006/relationships/chart" Target="../charts/chart476.xml"/><Relationship Id="rId2" Type="http://schemas.openxmlformats.org/officeDocument/2006/relationships/slideLayout" Target="../slideLayouts/slideLayout7.xml"/><Relationship Id="rId1" Type="http://schemas.openxmlformats.org/officeDocument/2006/relationships/tags" Target="../tags/tag169.xml"/><Relationship Id="rId6" Type="http://schemas.openxmlformats.org/officeDocument/2006/relationships/chart" Target="../charts/chart47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43.xml"/><Relationship Id="rId7" Type="http://schemas.openxmlformats.org/officeDocument/2006/relationships/chart" Target="../charts/chart478.xml"/><Relationship Id="rId2" Type="http://schemas.openxmlformats.org/officeDocument/2006/relationships/slideLayout" Target="../slideLayouts/slideLayout7.xml"/><Relationship Id="rId1" Type="http://schemas.openxmlformats.org/officeDocument/2006/relationships/tags" Target="../tags/tag170.xml"/><Relationship Id="rId6" Type="http://schemas.openxmlformats.org/officeDocument/2006/relationships/chart" Target="../charts/chart47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4.xml"/><Relationship Id="rId7" Type="http://schemas.openxmlformats.org/officeDocument/2006/relationships/chart" Target="../charts/chart480.xml"/><Relationship Id="rId2" Type="http://schemas.openxmlformats.org/officeDocument/2006/relationships/slideLayout" Target="../slideLayouts/slideLayout7.xml"/><Relationship Id="rId1" Type="http://schemas.openxmlformats.org/officeDocument/2006/relationships/tags" Target="../tags/tag171.xml"/><Relationship Id="rId6" Type="http://schemas.openxmlformats.org/officeDocument/2006/relationships/chart" Target="../charts/chart47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7" Type="http://schemas.openxmlformats.org/officeDocument/2006/relationships/chart" Target="../charts/chart482.xml"/><Relationship Id="rId2" Type="http://schemas.openxmlformats.org/officeDocument/2006/relationships/slideLayout" Target="../slideLayouts/slideLayout7.xml"/><Relationship Id="rId1" Type="http://schemas.openxmlformats.org/officeDocument/2006/relationships/tags" Target="../tags/tag172.xml"/><Relationship Id="rId6" Type="http://schemas.openxmlformats.org/officeDocument/2006/relationships/chart" Target="../charts/chart48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6.xml"/><Relationship Id="rId7" Type="http://schemas.openxmlformats.org/officeDocument/2006/relationships/chart" Target="../charts/chart484.xml"/><Relationship Id="rId2" Type="http://schemas.openxmlformats.org/officeDocument/2006/relationships/slideLayout" Target="../slideLayouts/slideLayout7.xml"/><Relationship Id="rId1" Type="http://schemas.openxmlformats.org/officeDocument/2006/relationships/tags" Target="../tags/tag173.xml"/><Relationship Id="rId6" Type="http://schemas.openxmlformats.org/officeDocument/2006/relationships/chart" Target="../charts/chart48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7.xml"/><Relationship Id="rId7" Type="http://schemas.openxmlformats.org/officeDocument/2006/relationships/chart" Target="../charts/chart486.xml"/><Relationship Id="rId2" Type="http://schemas.openxmlformats.org/officeDocument/2006/relationships/slideLayout" Target="../slideLayouts/slideLayout7.xml"/><Relationship Id="rId1" Type="http://schemas.openxmlformats.org/officeDocument/2006/relationships/tags" Target="../tags/tag174.xml"/><Relationship Id="rId6" Type="http://schemas.openxmlformats.org/officeDocument/2006/relationships/chart" Target="../charts/chart48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48.xml"/><Relationship Id="rId7" Type="http://schemas.openxmlformats.org/officeDocument/2006/relationships/chart" Target="../charts/chart488.xml"/><Relationship Id="rId2" Type="http://schemas.openxmlformats.org/officeDocument/2006/relationships/slideLayout" Target="../slideLayouts/slideLayout7.xml"/><Relationship Id="rId1" Type="http://schemas.openxmlformats.org/officeDocument/2006/relationships/tags" Target="../tags/tag175.xml"/><Relationship Id="rId6" Type="http://schemas.openxmlformats.org/officeDocument/2006/relationships/chart" Target="../charts/chart48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9.xml"/><Relationship Id="rId7" Type="http://schemas.openxmlformats.org/officeDocument/2006/relationships/chart" Target="../charts/chart490.xml"/><Relationship Id="rId2" Type="http://schemas.openxmlformats.org/officeDocument/2006/relationships/slideLayout" Target="../slideLayouts/slideLayout7.xml"/><Relationship Id="rId1" Type="http://schemas.openxmlformats.org/officeDocument/2006/relationships/tags" Target="../tags/tag176.xml"/><Relationship Id="rId6" Type="http://schemas.openxmlformats.org/officeDocument/2006/relationships/chart" Target="../charts/chart48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chart" Target="../charts/chart58.xml"/><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chart" Target="../charts/chart5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50.xml"/><Relationship Id="rId7" Type="http://schemas.openxmlformats.org/officeDocument/2006/relationships/chart" Target="../charts/chart492.xml"/><Relationship Id="rId2" Type="http://schemas.openxmlformats.org/officeDocument/2006/relationships/slideLayout" Target="../slideLayouts/slideLayout7.xml"/><Relationship Id="rId1" Type="http://schemas.openxmlformats.org/officeDocument/2006/relationships/tags" Target="../tags/tag177.xml"/><Relationship Id="rId6" Type="http://schemas.openxmlformats.org/officeDocument/2006/relationships/chart" Target="../charts/chart49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7" Type="http://schemas.openxmlformats.org/officeDocument/2006/relationships/chart" Target="../charts/chart494.xml"/><Relationship Id="rId2" Type="http://schemas.openxmlformats.org/officeDocument/2006/relationships/slideLayout" Target="../slideLayouts/slideLayout7.xml"/><Relationship Id="rId1" Type="http://schemas.openxmlformats.org/officeDocument/2006/relationships/tags" Target="../tags/tag178.xml"/><Relationship Id="rId6" Type="http://schemas.openxmlformats.org/officeDocument/2006/relationships/chart" Target="../charts/chart49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7" Type="http://schemas.openxmlformats.org/officeDocument/2006/relationships/chart" Target="../charts/chart496.xml"/><Relationship Id="rId2" Type="http://schemas.openxmlformats.org/officeDocument/2006/relationships/slideLayout" Target="../slideLayouts/slideLayout7.xml"/><Relationship Id="rId1" Type="http://schemas.openxmlformats.org/officeDocument/2006/relationships/tags" Target="../tags/tag179.xml"/><Relationship Id="rId6" Type="http://schemas.openxmlformats.org/officeDocument/2006/relationships/chart" Target="../charts/chart49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3.xml"/><Relationship Id="rId7" Type="http://schemas.openxmlformats.org/officeDocument/2006/relationships/chart" Target="../charts/chart498.xml"/><Relationship Id="rId2" Type="http://schemas.openxmlformats.org/officeDocument/2006/relationships/slideLayout" Target="../slideLayouts/slideLayout7.xml"/><Relationship Id="rId1" Type="http://schemas.openxmlformats.org/officeDocument/2006/relationships/tags" Target="../tags/tag180.xml"/><Relationship Id="rId6" Type="http://schemas.openxmlformats.org/officeDocument/2006/relationships/chart" Target="../charts/chart49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4.xml"/><Relationship Id="rId7" Type="http://schemas.openxmlformats.org/officeDocument/2006/relationships/chart" Target="../charts/chart500.xml"/><Relationship Id="rId2" Type="http://schemas.openxmlformats.org/officeDocument/2006/relationships/slideLayout" Target="../slideLayouts/slideLayout7.xml"/><Relationship Id="rId1" Type="http://schemas.openxmlformats.org/officeDocument/2006/relationships/tags" Target="../tags/tag181.xml"/><Relationship Id="rId6" Type="http://schemas.openxmlformats.org/officeDocument/2006/relationships/chart" Target="../charts/chart49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5.xml"/><Relationship Id="rId7" Type="http://schemas.openxmlformats.org/officeDocument/2006/relationships/chart" Target="../charts/chart502.xml"/><Relationship Id="rId2" Type="http://schemas.openxmlformats.org/officeDocument/2006/relationships/slideLayout" Target="../slideLayouts/slideLayout7.xml"/><Relationship Id="rId1" Type="http://schemas.openxmlformats.org/officeDocument/2006/relationships/tags" Target="../tags/tag182.xml"/><Relationship Id="rId6" Type="http://schemas.openxmlformats.org/officeDocument/2006/relationships/chart" Target="../charts/chart50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6.xml"/><Relationship Id="rId7" Type="http://schemas.openxmlformats.org/officeDocument/2006/relationships/chart" Target="../charts/chart504.xml"/><Relationship Id="rId2" Type="http://schemas.openxmlformats.org/officeDocument/2006/relationships/slideLayout" Target="../slideLayouts/slideLayout7.xml"/><Relationship Id="rId1" Type="http://schemas.openxmlformats.org/officeDocument/2006/relationships/tags" Target="../tags/tag183.xml"/><Relationship Id="rId6" Type="http://schemas.openxmlformats.org/officeDocument/2006/relationships/chart" Target="../charts/chart50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7.xml"/><Relationship Id="rId7" Type="http://schemas.openxmlformats.org/officeDocument/2006/relationships/chart" Target="../charts/chart506.xml"/><Relationship Id="rId2" Type="http://schemas.openxmlformats.org/officeDocument/2006/relationships/slideLayout" Target="../slideLayouts/slideLayout7.xml"/><Relationship Id="rId1" Type="http://schemas.openxmlformats.org/officeDocument/2006/relationships/tags" Target="../tags/tag184.xml"/><Relationship Id="rId6" Type="http://schemas.openxmlformats.org/officeDocument/2006/relationships/chart" Target="../charts/chart50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8.xml"/><Relationship Id="rId7" Type="http://schemas.openxmlformats.org/officeDocument/2006/relationships/chart" Target="../charts/chart508.xml"/><Relationship Id="rId2" Type="http://schemas.openxmlformats.org/officeDocument/2006/relationships/slideLayout" Target="../slideLayouts/slideLayout7.xml"/><Relationship Id="rId1" Type="http://schemas.openxmlformats.org/officeDocument/2006/relationships/tags" Target="../tags/tag185.xml"/><Relationship Id="rId6" Type="http://schemas.openxmlformats.org/officeDocument/2006/relationships/chart" Target="../charts/chart50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7" Type="http://schemas.openxmlformats.org/officeDocument/2006/relationships/chart" Target="../charts/chart510.xml"/><Relationship Id="rId2" Type="http://schemas.openxmlformats.org/officeDocument/2006/relationships/slideLayout" Target="../slideLayouts/slideLayout7.xml"/><Relationship Id="rId1" Type="http://schemas.openxmlformats.org/officeDocument/2006/relationships/tags" Target="../tags/tag186.xml"/><Relationship Id="rId6" Type="http://schemas.openxmlformats.org/officeDocument/2006/relationships/chart" Target="../charts/chart50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xml.rels><?xml version="1.0" encoding="UTF-8" standalone="yes"?>
<Relationships xmlns="http://schemas.openxmlformats.org/package/2006/relationships"><Relationship Id="rId8" Type="http://schemas.openxmlformats.org/officeDocument/2006/relationships/chart" Target="../charts/chart61.xml"/><Relationship Id="rId3" Type="http://schemas.openxmlformats.org/officeDocument/2006/relationships/notesSlide" Target="../notesSlides/notesSlide16.xml"/><Relationship Id="rId7" Type="http://schemas.openxmlformats.org/officeDocument/2006/relationships/chart" Target="../charts/chart60.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chart" Target="../charts/chart59.xml"/><Relationship Id="rId11" Type="http://schemas.openxmlformats.org/officeDocument/2006/relationships/chart" Target="../charts/chart64.xml"/><Relationship Id="rId5" Type="http://schemas.openxmlformats.org/officeDocument/2006/relationships/image" Target="../media/image28.emf"/><Relationship Id="rId10" Type="http://schemas.openxmlformats.org/officeDocument/2006/relationships/chart" Target="../charts/chart63.xml"/><Relationship Id="rId4" Type="http://schemas.openxmlformats.org/officeDocument/2006/relationships/oleObject" Target="../embeddings/oleObject27.bin"/><Relationship Id="rId9" Type="http://schemas.openxmlformats.org/officeDocument/2006/relationships/chart" Target="../charts/chart62.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0.xml"/><Relationship Id="rId7" Type="http://schemas.openxmlformats.org/officeDocument/2006/relationships/chart" Target="../charts/chart512.xml"/><Relationship Id="rId2" Type="http://schemas.openxmlformats.org/officeDocument/2006/relationships/slideLayout" Target="../slideLayouts/slideLayout7.xml"/><Relationship Id="rId1" Type="http://schemas.openxmlformats.org/officeDocument/2006/relationships/tags" Target="../tags/tag187.xml"/><Relationship Id="rId6" Type="http://schemas.openxmlformats.org/officeDocument/2006/relationships/chart" Target="../charts/chart51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61.xml"/><Relationship Id="rId7" Type="http://schemas.openxmlformats.org/officeDocument/2006/relationships/chart" Target="../charts/chart514.xml"/><Relationship Id="rId2" Type="http://schemas.openxmlformats.org/officeDocument/2006/relationships/slideLayout" Target="../slideLayouts/slideLayout7.xml"/><Relationship Id="rId1" Type="http://schemas.openxmlformats.org/officeDocument/2006/relationships/tags" Target="../tags/tag188.xml"/><Relationship Id="rId6" Type="http://schemas.openxmlformats.org/officeDocument/2006/relationships/chart" Target="../charts/chart51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2.xml"/><Relationship Id="rId7" Type="http://schemas.openxmlformats.org/officeDocument/2006/relationships/chart" Target="../charts/chart516.xml"/><Relationship Id="rId2" Type="http://schemas.openxmlformats.org/officeDocument/2006/relationships/slideLayout" Target="../slideLayouts/slideLayout7.xml"/><Relationship Id="rId1" Type="http://schemas.openxmlformats.org/officeDocument/2006/relationships/tags" Target="../tags/tag189.xml"/><Relationship Id="rId6" Type="http://schemas.openxmlformats.org/officeDocument/2006/relationships/chart" Target="../charts/chart51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63.xml"/><Relationship Id="rId7" Type="http://schemas.openxmlformats.org/officeDocument/2006/relationships/chart" Target="../charts/chart518.xml"/><Relationship Id="rId2" Type="http://schemas.openxmlformats.org/officeDocument/2006/relationships/slideLayout" Target="../slideLayouts/slideLayout7.xml"/><Relationship Id="rId1" Type="http://schemas.openxmlformats.org/officeDocument/2006/relationships/tags" Target="../tags/tag190.xml"/><Relationship Id="rId6" Type="http://schemas.openxmlformats.org/officeDocument/2006/relationships/chart" Target="../charts/chart51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64.xml"/><Relationship Id="rId7" Type="http://schemas.openxmlformats.org/officeDocument/2006/relationships/chart" Target="../charts/chart520.xml"/><Relationship Id="rId2" Type="http://schemas.openxmlformats.org/officeDocument/2006/relationships/slideLayout" Target="../slideLayouts/slideLayout7.xml"/><Relationship Id="rId1" Type="http://schemas.openxmlformats.org/officeDocument/2006/relationships/tags" Target="../tags/tag191.xml"/><Relationship Id="rId6" Type="http://schemas.openxmlformats.org/officeDocument/2006/relationships/chart" Target="../charts/chart51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65.xml"/><Relationship Id="rId7" Type="http://schemas.openxmlformats.org/officeDocument/2006/relationships/chart" Target="../charts/chart522.xml"/><Relationship Id="rId2" Type="http://schemas.openxmlformats.org/officeDocument/2006/relationships/slideLayout" Target="../slideLayouts/slideLayout7.xml"/><Relationship Id="rId1" Type="http://schemas.openxmlformats.org/officeDocument/2006/relationships/tags" Target="../tags/tag192.xml"/><Relationship Id="rId6" Type="http://schemas.openxmlformats.org/officeDocument/2006/relationships/chart" Target="../charts/chart52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66.xml"/><Relationship Id="rId7" Type="http://schemas.openxmlformats.org/officeDocument/2006/relationships/chart" Target="../charts/chart524.xml"/><Relationship Id="rId2" Type="http://schemas.openxmlformats.org/officeDocument/2006/relationships/slideLayout" Target="../slideLayouts/slideLayout7.xml"/><Relationship Id="rId1" Type="http://schemas.openxmlformats.org/officeDocument/2006/relationships/tags" Target="../tags/tag193.xml"/><Relationship Id="rId6" Type="http://schemas.openxmlformats.org/officeDocument/2006/relationships/chart" Target="../charts/chart52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7.xml"/><Relationship Id="rId7" Type="http://schemas.openxmlformats.org/officeDocument/2006/relationships/chart" Target="../charts/chart526.xml"/><Relationship Id="rId2" Type="http://schemas.openxmlformats.org/officeDocument/2006/relationships/slideLayout" Target="../slideLayouts/slideLayout7.xml"/><Relationship Id="rId1" Type="http://schemas.openxmlformats.org/officeDocument/2006/relationships/tags" Target="../tags/tag194.xml"/><Relationship Id="rId6" Type="http://schemas.openxmlformats.org/officeDocument/2006/relationships/chart" Target="../charts/chart52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8.xml"/><Relationship Id="rId7" Type="http://schemas.openxmlformats.org/officeDocument/2006/relationships/chart" Target="../charts/chart528.xml"/><Relationship Id="rId2" Type="http://schemas.openxmlformats.org/officeDocument/2006/relationships/slideLayout" Target="../slideLayouts/slideLayout7.xml"/><Relationship Id="rId1" Type="http://schemas.openxmlformats.org/officeDocument/2006/relationships/tags" Target="../tags/tag195.xml"/><Relationship Id="rId6" Type="http://schemas.openxmlformats.org/officeDocument/2006/relationships/chart" Target="../charts/chart52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69.xml"/><Relationship Id="rId7" Type="http://schemas.openxmlformats.org/officeDocument/2006/relationships/chart" Target="../charts/chart530.xml"/><Relationship Id="rId2" Type="http://schemas.openxmlformats.org/officeDocument/2006/relationships/slideLayout" Target="../slideLayouts/slideLayout7.xml"/><Relationship Id="rId1" Type="http://schemas.openxmlformats.org/officeDocument/2006/relationships/tags" Target="../tags/tag196.xml"/><Relationship Id="rId6" Type="http://schemas.openxmlformats.org/officeDocument/2006/relationships/chart" Target="../charts/chart52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chart" Target="../charts/chart66.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chart" Target="../charts/chart6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70.xml"/><Relationship Id="rId7" Type="http://schemas.openxmlformats.org/officeDocument/2006/relationships/chart" Target="../charts/chart532.xml"/><Relationship Id="rId2" Type="http://schemas.openxmlformats.org/officeDocument/2006/relationships/slideLayout" Target="../slideLayouts/slideLayout7.xml"/><Relationship Id="rId1" Type="http://schemas.openxmlformats.org/officeDocument/2006/relationships/tags" Target="../tags/tag197.xml"/><Relationship Id="rId6" Type="http://schemas.openxmlformats.org/officeDocument/2006/relationships/chart" Target="../charts/chart53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1.xml"/><Relationship Id="rId7" Type="http://schemas.openxmlformats.org/officeDocument/2006/relationships/chart" Target="../charts/chart534.xml"/><Relationship Id="rId2" Type="http://schemas.openxmlformats.org/officeDocument/2006/relationships/slideLayout" Target="../slideLayouts/slideLayout7.xml"/><Relationship Id="rId1" Type="http://schemas.openxmlformats.org/officeDocument/2006/relationships/tags" Target="../tags/tag198.xml"/><Relationship Id="rId6" Type="http://schemas.openxmlformats.org/officeDocument/2006/relationships/chart" Target="../charts/chart53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72.xml"/><Relationship Id="rId7" Type="http://schemas.openxmlformats.org/officeDocument/2006/relationships/chart" Target="../charts/chart536.xml"/><Relationship Id="rId2" Type="http://schemas.openxmlformats.org/officeDocument/2006/relationships/slideLayout" Target="../slideLayouts/slideLayout7.xml"/><Relationship Id="rId1" Type="http://schemas.openxmlformats.org/officeDocument/2006/relationships/tags" Target="../tags/tag199.xml"/><Relationship Id="rId6" Type="http://schemas.openxmlformats.org/officeDocument/2006/relationships/chart" Target="../charts/chart53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73.xml"/><Relationship Id="rId7" Type="http://schemas.openxmlformats.org/officeDocument/2006/relationships/chart" Target="../charts/chart538.xml"/><Relationship Id="rId2" Type="http://schemas.openxmlformats.org/officeDocument/2006/relationships/slideLayout" Target="../slideLayouts/slideLayout7.xml"/><Relationship Id="rId1" Type="http://schemas.openxmlformats.org/officeDocument/2006/relationships/tags" Target="../tags/tag200.xml"/><Relationship Id="rId6" Type="http://schemas.openxmlformats.org/officeDocument/2006/relationships/chart" Target="../charts/chart53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4.xml"/><Relationship Id="rId7" Type="http://schemas.openxmlformats.org/officeDocument/2006/relationships/chart" Target="../charts/chart540.xml"/><Relationship Id="rId2" Type="http://schemas.openxmlformats.org/officeDocument/2006/relationships/slideLayout" Target="../slideLayouts/slideLayout7.xml"/><Relationship Id="rId1" Type="http://schemas.openxmlformats.org/officeDocument/2006/relationships/tags" Target="../tags/tag201.xml"/><Relationship Id="rId6" Type="http://schemas.openxmlformats.org/officeDocument/2006/relationships/chart" Target="../charts/chart53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75.xml"/><Relationship Id="rId7" Type="http://schemas.openxmlformats.org/officeDocument/2006/relationships/chart" Target="../charts/chart542.xml"/><Relationship Id="rId2" Type="http://schemas.openxmlformats.org/officeDocument/2006/relationships/slideLayout" Target="../slideLayouts/slideLayout7.xml"/><Relationship Id="rId1" Type="http://schemas.openxmlformats.org/officeDocument/2006/relationships/tags" Target="../tags/tag202.xml"/><Relationship Id="rId6" Type="http://schemas.openxmlformats.org/officeDocument/2006/relationships/chart" Target="../charts/chart54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6.xml"/><Relationship Id="rId7" Type="http://schemas.openxmlformats.org/officeDocument/2006/relationships/chart" Target="../charts/chart544.xml"/><Relationship Id="rId2" Type="http://schemas.openxmlformats.org/officeDocument/2006/relationships/slideLayout" Target="../slideLayouts/slideLayout7.xml"/><Relationship Id="rId1" Type="http://schemas.openxmlformats.org/officeDocument/2006/relationships/tags" Target="../tags/tag203.xml"/><Relationship Id="rId6" Type="http://schemas.openxmlformats.org/officeDocument/2006/relationships/chart" Target="../charts/chart54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7.xml"/><Relationship Id="rId7" Type="http://schemas.openxmlformats.org/officeDocument/2006/relationships/chart" Target="../charts/chart546.xml"/><Relationship Id="rId2" Type="http://schemas.openxmlformats.org/officeDocument/2006/relationships/slideLayout" Target="../slideLayouts/slideLayout7.xml"/><Relationship Id="rId1" Type="http://schemas.openxmlformats.org/officeDocument/2006/relationships/tags" Target="../tags/tag204.xml"/><Relationship Id="rId6" Type="http://schemas.openxmlformats.org/officeDocument/2006/relationships/chart" Target="../charts/chart54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78.xml"/><Relationship Id="rId7" Type="http://schemas.openxmlformats.org/officeDocument/2006/relationships/chart" Target="../charts/chart548.xml"/><Relationship Id="rId2" Type="http://schemas.openxmlformats.org/officeDocument/2006/relationships/slideLayout" Target="../slideLayouts/slideLayout7.xml"/><Relationship Id="rId1" Type="http://schemas.openxmlformats.org/officeDocument/2006/relationships/tags" Target="../tags/tag205.xml"/><Relationship Id="rId6" Type="http://schemas.openxmlformats.org/officeDocument/2006/relationships/chart" Target="../charts/chart54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79.xml"/><Relationship Id="rId7" Type="http://schemas.openxmlformats.org/officeDocument/2006/relationships/chart" Target="../charts/chart550.xml"/><Relationship Id="rId2" Type="http://schemas.openxmlformats.org/officeDocument/2006/relationships/slideLayout" Target="../slideLayouts/slideLayout7.xml"/><Relationship Id="rId1" Type="http://schemas.openxmlformats.org/officeDocument/2006/relationships/tags" Target="../tags/tag206.xml"/><Relationship Id="rId6" Type="http://schemas.openxmlformats.org/officeDocument/2006/relationships/chart" Target="../charts/chart54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xml.rels><?xml version="1.0" encoding="UTF-8" standalone="yes"?>
<Relationships xmlns="http://schemas.openxmlformats.org/package/2006/relationships"><Relationship Id="rId8" Type="http://schemas.openxmlformats.org/officeDocument/2006/relationships/chart" Target="../charts/chart69.xml"/><Relationship Id="rId3" Type="http://schemas.openxmlformats.org/officeDocument/2006/relationships/notesSlide" Target="../notesSlides/notesSlide18.xml"/><Relationship Id="rId7" Type="http://schemas.openxmlformats.org/officeDocument/2006/relationships/chart" Target="../charts/chart68.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chart" Target="../charts/chart67.xml"/><Relationship Id="rId11" Type="http://schemas.openxmlformats.org/officeDocument/2006/relationships/chart" Target="../charts/chart72.xml"/><Relationship Id="rId5" Type="http://schemas.openxmlformats.org/officeDocument/2006/relationships/image" Target="../media/image28.emf"/><Relationship Id="rId10" Type="http://schemas.openxmlformats.org/officeDocument/2006/relationships/chart" Target="../charts/chart71.xml"/><Relationship Id="rId4" Type="http://schemas.openxmlformats.org/officeDocument/2006/relationships/oleObject" Target="../embeddings/oleObject27.bin"/><Relationship Id="rId9" Type="http://schemas.openxmlformats.org/officeDocument/2006/relationships/chart" Target="../charts/chart70.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80.xml"/><Relationship Id="rId7" Type="http://schemas.openxmlformats.org/officeDocument/2006/relationships/chart" Target="../charts/chart552.xml"/><Relationship Id="rId2" Type="http://schemas.openxmlformats.org/officeDocument/2006/relationships/slideLayout" Target="../slideLayouts/slideLayout7.xml"/><Relationship Id="rId1" Type="http://schemas.openxmlformats.org/officeDocument/2006/relationships/tags" Target="../tags/tag207.xml"/><Relationship Id="rId6" Type="http://schemas.openxmlformats.org/officeDocument/2006/relationships/chart" Target="../charts/chart55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81.xml"/><Relationship Id="rId7" Type="http://schemas.openxmlformats.org/officeDocument/2006/relationships/chart" Target="../charts/chart554.xml"/><Relationship Id="rId2" Type="http://schemas.openxmlformats.org/officeDocument/2006/relationships/slideLayout" Target="../slideLayouts/slideLayout7.xml"/><Relationship Id="rId1" Type="http://schemas.openxmlformats.org/officeDocument/2006/relationships/tags" Target="../tags/tag208.xml"/><Relationship Id="rId6" Type="http://schemas.openxmlformats.org/officeDocument/2006/relationships/chart" Target="../charts/chart55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82.xml"/><Relationship Id="rId7" Type="http://schemas.openxmlformats.org/officeDocument/2006/relationships/chart" Target="../charts/chart556.xml"/><Relationship Id="rId2" Type="http://schemas.openxmlformats.org/officeDocument/2006/relationships/slideLayout" Target="../slideLayouts/slideLayout7.xml"/><Relationship Id="rId1" Type="http://schemas.openxmlformats.org/officeDocument/2006/relationships/tags" Target="../tags/tag209.xml"/><Relationship Id="rId6" Type="http://schemas.openxmlformats.org/officeDocument/2006/relationships/chart" Target="../charts/chart55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83.xml"/><Relationship Id="rId7" Type="http://schemas.openxmlformats.org/officeDocument/2006/relationships/chart" Target="../charts/chart558.xml"/><Relationship Id="rId2" Type="http://schemas.openxmlformats.org/officeDocument/2006/relationships/slideLayout" Target="../slideLayouts/slideLayout7.xml"/><Relationship Id="rId1" Type="http://schemas.openxmlformats.org/officeDocument/2006/relationships/tags" Target="../tags/tag210.xml"/><Relationship Id="rId6" Type="http://schemas.openxmlformats.org/officeDocument/2006/relationships/chart" Target="../charts/chart55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84.xml"/><Relationship Id="rId7" Type="http://schemas.openxmlformats.org/officeDocument/2006/relationships/chart" Target="../charts/chart560.xml"/><Relationship Id="rId2" Type="http://schemas.openxmlformats.org/officeDocument/2006/relationships/slideLayout" Target="../slideLayouts/slideLayout7.xml"/><Relationship Id="rId1" Type="http://schemas.openxmlformats.org/officeDocument/2006/relationships/tags" Target="../tags/tag211.xml"/><Relationship Id="rId6" Type="http://schemas.openxmlformats.org/officeDocument/2006/relationships/chart" Target="../charts/chart55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85.xml"/><Relationship Id="rId7" Type="http://schemas.openxmlformats.org/officeDocument/2006/relationships/chart" Target="../charts/chart562.xml"/><Relationship Id="rId2" Type="http://schemas.openxmlformats.org/officeDocument/2006/relationships/slideLayout" Target="../slideLayouts/slideLayout7.xml"/><Relationship Id="rId1" Type="http://schemas.openxmlformats.org/officeDocument/2006/relationships/tags" Target="../tags/tag212.xml"/><Relationship Id="rId6" Type="http://schemas.openxmlformats.org/officeDocument/2006/relationships/chart" Target="../charts/chart56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86.xml"/><Relationship Id="rId7" Type="http://schemas.openxmlformats.org/officeDocument/2006/relationships/chart" Target="../charts/chart564.xml"/><Relationship Id="rId2" Type="http://schemas.openxmlformats.org/officeDocument/2006/relationships/slideLayout" Target="../slideLayouts/slideLayout7.xml"/><Relationship Id="rId1" Type="http://schemas.openxmlformats.org/officeDocument/2006/relationships/tags" Target="../tags/tag213.xml"/><Relationship Id="rId6" Type="http://schemas.openxmlformats.org/officeDocument/2006/relationships/chart" Target="../charts/chart56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87.xml"/><Relationship Id="rId7" Type="http://schemas.openxmlformats.org/officeDocument/2006/relationships/chart" Target="../charts/chart566.xml"/><Relationship Id="rId2" Type="http://schemas.openxmlformats.org/officeDocument/2006/relationships/slideLayout" Target="../slideLayouts/slideLayout7.xml"/><Relationship Id="rId1" Type="http://schemas.openxmlformats.org/officeDocument/2006/relationships/tags" Target="../tags/tag214.xml"/><Relationship Id="rId6" Type="http://schemas.openxmlformats.org/officeDocument/2006/relationships/chart" Target="../charts/chart56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88.xml"/><Relationship Id="rId7" Type="http://schemas.openxmlformats.org/officeDocument/2006/relationships/chart" Target="../charts/chart568.xml"/><Relationship Id="rId2" Type="http://schemas.openxmlformats.org/officeDocument/2006/relationships/slideLayout" Target="../slideLayouts/slideLayout7.xml"/><Relationship Id="rId1" Type="http://schemas.openxmlformats.org/officeDocument/2006/relationships/tags" Target="../tags/tag215.xml"/><Relationship Id="rId6" Type="http://schemas.openxmlformats.org/officeDocument/2006/relationships/chart" Target="../charts/chart56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9.xml"/><Relationship Id="rId7" Type="http://schemas.openxmlformats.org/officeDocument/2006/relationships/chart" Target="../charts/chart570.xml"/><Relationship Id="rId2" Type="http://schemas.openxmlformats.org/officeDocument/2006/relationships/slideLayout" Target="../slideLayouts/slideLayout7.xml"/><Relationship Id="rId1" Type="http://schemas.openxmlformats.org/officeDocument/2006/relationships/tags" Target="../tags/tag216.xml"/><Relationship Id="rId6" Type="http://schemas.openxmlformats.org/officeDocument/2006/relationships/chart" Target="../charts/chart56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chart" Target="../charts/chart74.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chart" Target="../charts/chart7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90.xml"/><Relationship Id="rId7" Type="http://schemas.openxmlformats.org/officeDocument/2006/relationships/chart" Target="../charts/chart572.xml"/><Relationship Id="rId2" Type="http://schemas.openxmlformats.org/officeDocument/2006/relationships/slideLayout" Target="../slideLayouts/slideLayout7.xml"/><Relationship Id="rId1" Type="http://schemas.openxmlformats.org/officeDocument/2006/relationships/tags" Target="../tags/tag217.xml"/><Relationship Id="rId6" Type="http://schemas.openxmlformats.org/officeDocument/2006/relationships/chart" Target="../charts/chart57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91.xml"/><Relationship Id="rId7" Type="http://schemas.openxmlformats.org/officeDocument/2006/relationships/chart" Target="../charts/chart574.xml"/><Relationship Id="rId2" Type="http://schemas.openxmlformats.org/officeDocument/2006/relationships/slideLayout" Target="../slideLayouts/slideLayout7.xml"/><Relationship Id="rId1" Type="http://schemas.openxmlformats.org/officeDocument/2006/relationships/tags" Target="../tags/tag218.xml"/><Relationship Id="rId6" Type="http://schemas.openxmlformats.org/officeDocument/2006/relationships/chart" Target="../charts/chart57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92.xml"/><Relationship Id="rId7" Type="http://schemas.openxmlformats.org/officeDocument/2006/relationships/chart" Target="../charts/chart576.xml"/><Relationship Id="rId2" Type="http://schemas.openxmlformats.org/officeDocument/2006/relationships/slideLayout" Target="../slideLayouts/slideLayout7.xml"/><Relationship Id="rId1" Type="http://schemas.openxmlformats.org/officeDocument/2006/relationships/tags" Target="../tags/tag219.xml"/><Relationship Id="rId6" Type="http://schemas.openxmlformats.org/officeDocument/2006/relationships/chart" Target="../charts/chart57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notesSlide" Target="../notesSlides/notesSlide2.xml"/><Relationship Id="rId7" Type="http://schemas.openxmlformats.org/officeDocument/2006/relationships/chart" Target="../charts/chart4.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chart" Target="../charts/chart3.xml"/><Relationship Id="rId11" Type="http://schemas.openxmlformats.org/officeDocument/2006/relationships/chart" Target="../charts/chart8.xml"/><Relationship Id="rId5" Type="http://schemas.openxmlformats.org/officeDocument/2006/relationships/image" Target="../media/image28.emf"/><Relationship Id="rId10" Type="http://schemas.openxmlformats.org/officeDocument/2006/relationships/chart" Target="../charts/chart7.xml"/><Relationship Id="rId4" Type="http://schemas.openxmlformats.org/officeDocument/2006/relationships/oleObject" Target="../embeddings/oleObject27.bin"/><Relationship Id="rId9" Type="http://schemas.openxmlformats.org/officeDocument/2006/relationships/chart" Target="../charts/chart6.xml"/></Relationships>
</file>

<file path=ppt/slides/_rels/slide20.xml.rels><?xml version="1.0" encoding="UTF-8" standalone="yes"?>
<Relationships xmlns="http://schemas.openxmlformats.org/package/2006/relationships"><Relationship Id="rId8" Type="http://schemas.openxmlformats.org/officeDocument/2006/relationships/chart" Target="../charts/chart77.xml"/><Relationship Id="rId3" Type="http://schemas.openxmlformats.org/officeDocument/2006/relationships/notesSlide" Target="../notesSlides/notesSlide20.xml"/><Relationship Id="rId7" Type="http://schemas.openxmlformats.org/officeDocument/2006/relationships/chart" Target="../charts/chart76.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chart" Target="../charts/chart75.xml"/><Relationship Id="rId11" Type="http://schemas.openxmlformats.org/officeDocument/2006/relationships/chart" Target="../charts/chart80.xml"/><Relationship Id="rId5" Type="http://schemas.openxmlformats.org/officeDocument/2006/relationships/image" Target="../media/image28.emf"/><Relationship Id="rId10" Type="http://schemas.openxmlformats.org/officeDocument/2006/relationships/chart" Target="../charts/chart79.xml"/><Relationship Id="rId4" Type="http://schemas.openxmlformats.org/officeDocument/2006/relationships/oleObject" Target="../embeddings/oleObject27.bin"/><Relationship Id="rId9" Type="http://schemas.openxmlformats.org/officeDocument/2006/relationships/chart" Target="../charts/chart7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chart" Target="../charts/chart82.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chart" Target="../charts/chart8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2.xml.rels><?xml version="1.0" encoding="UTF-8" standalone="yes"?>
<Relationships xmlns="http://schemas.openxmlformats.org/package/2006/relationships"><Relationship Id="rId8" Type="http://schemas.openxmlformats.org/officeDocument/2006/relationships/chart" Target="../charts/chart85.xml"/><Relationship Id="rId3" Type="http://schemas.openxmlformats.org/officeDocument/2006/relationships/notesSlide" Target="../notesSlides/notesSlide22.xml"/><Relationship Id="rId7" Type="http://schemas.openxmlformats.org/officeDocument/2006/relationships/chart" Target="../charts/chart84.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chart" Target="../charts/chart83.xml"/><Relationship Id="rId11" Type="http://schemas.openxmlformats.org/officeDocument/2006/relationships/chart" Target="../charts/chart88.xml"/><Relationship Id="rId5" Type="http://schemas.openxmlformats.org/officeDocument/2006/relationships/image" Target="../media/image28.emf"/><Relationship Id="rId10" Type="http://schemas.openxmlformats.org/officeDocument/2006/relationships/chart" Target="../charts/chart87.xml"/><Relationship Id="rId4" Type="http://schemas.openxmlformats.org/officeDocument/2006/relationships/oleObject" Target="../embeddings/oleObject27.bin"/><Relationship Id="rId9" Type="http://schemas.openxmlformats.org/officeDocument/2006/relationships/chart" Target="../charts/chart8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chart" Target="../charts/chart90.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chart" Target="../charts/chart8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xml.rels><?xml version="1.0" encoding="UTF-8" standalone="yes"?>
<Relationships xmlns="http://schemas.openxmlformats.org/package/2006/relationships"><Relationship Id="rId8" Type="http://schemas.openxmlformats.org/officeDocument/2006/relationships/chart" Target="../charts/chart93.xml"/><Relationship Id="rId3" Type="http://schemas.openxmlformats.org/officeDocument/2006/relationships/notesSlide" Target="../notesSlides/notesSlide24.xml"/><Relationship Id="rId7" Type="http://schemas.openxmlformats.org/officeDocument/2006/relationships/chart" Target="../charts/chart92.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chart" Target="../charts/chart91.xml"/><Relationship Id="rId11" Type="http://schemas.openxmlformats.org/officeDocument/2006/relationships/chart" Target="../charts/chart96.xml"/><Relationship Id="rId5" Type="http://schemas.openxmlformats.org/officeDocument/2006/relationships/image" Target="../media/image28.emf"/><Relationship Id="rId10" Type="http://schemas.openxmlformats.org/officeDocument/2006/relationships/chart" Target="../charts/chart95.xml"/><Relationship Id="rId4" Type="http://schemas.openxmlformats.org/officeDocument/2006/relationships/oleObject" Target="../embeddings/oleObject27.bin"/><Relationship Id="rId9" Type="http://schemas.openxmlformats.org/officeDocument/2006/relationships/chart" Target="../charts/chart9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chart" Target="../charts/chart98.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chart" Target="../charts/chart9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xml.rels><?xml version="1.0" encoding="UTF-8" standalone="yes"?>
<Relationships xmlns="http://schemas.openxmlformats.org/package/2006/relationships"><Relationship Id="rId8" Type="http://schemas.openxmlformats.org/officeDocument/2006/relationships/chart" Target="../charts/chart101.xml"/><Relationship Id="rId3" Type="http://schemas.openxmlformats.org/officeDocument/2006/relationships/notesSlide" Target="../notesSlides/notesSlide26.xml"/><Relationship Id="rId7" Type="http://schemas.openxmlformats.org/officeDocument/2006/relationships/chart" Target="../charts/chart100.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chart" Target="../charts/chart99.xml"/><Relationship Id="rId11" Type="http://schemas.openxmlformats.org/officeDocument/2006/relationships/chart" Target="../charts/chart104.xml"/><Relationship Id="rId5" Type="http://schemas.openxmlformats.org/officeDocument/2006/relationships/image" Target="../media/image28.emf"/><Relationship Id="rId10" Type="http://schemas.openxmlformats.org/officeDocument/2006/relationships/chart" Target="../charts/chart103.xml"/><Relationship Id="rId4" Type="http://schemas.openxmlformats.org/officeDocument/2006/relationships/oleObject" Target="../embeddings/oleObject27.bin"/><Relationship Id="rId9" Type="http://schemas.openxmlformats.org/officeDocument/2006/relationships/chart" Target="../charts/chart10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chart" Target="../charts/chart106.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chart" Target="../charts/chart10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8.xml.rels><?xml version="1.0" encoding="UTF-8" standalone="yes"?>
<Relationships xmlns="http://schemas.openxmlformats.org/package/2006/relationships"><Relationship Id="rId8" Type="http://schemas.openxmlformats.org/officeDocument/2006/relationships/chart" Target="../charts/chart109.xml"/><Relationship Id="rId3" Type="http://schemas.openxmlformats.org/officeDocument/2006/relationships/notesSlide" Target="../notesSlides/notesSlide28.xml"/><Relationship Id="rId7" Type="http://schemas.openxmlformats.org/officeDocument/2006/relationships/chart" Target="../charts/chart108.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chart" Target="../charts/chart107.xml"/><Relationship Id="rId11" Type="http://schemas.openxmlformats.org/officeDocument/2006/relationships/chart" Target="../charts/chart112.xml"/><Relationship Id="rId5" Type="http://schemas.openxmlformats.org/officeDocument/2006/relationships/image" Target="../media/image28.emf"/><Relationship Id="rId10" Type="http://schemas.openxmlformats.org/officeDocument/2006/relationships/chart" Target="../charts/chart111.xml"/><Relationship Id="rId4" Type="http://schemas.openxmlformats.org/officeDocument/2006/relationships/oleObject" Target="../embeddings/oleObject27.bin"/><Relationship Id="rId9" Type="http://schemas.openxmlformats.org/officeDocument/2006/relationships/chart" Target="../charts/chart11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chart" Target="../charts/chart114.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chart" Target="../charts/chart11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chart" Target="../charts/chart10.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chart" Target="../charts/chart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0.xml.rels><?xml version="1.0" encoding="UTF-8" standalone="yes"?>
<Relationships xmlns="http://schemas.openxmlformats.org/package/2006/relationships"><Relationship Id="rId8" Type="http://schemas.openxmlformats.org/officeDocument/2006/relationships/chart" Target="../charts/chart117.xml"/><Relationship Id="rId3" Type="http://schemas.openxmlformats.org/officeDocument/2006/relationships/notesSlide" Target="../notesSlides/notesSlide30.xml"/><Relationship Id="rId7" Type="http://schemas.openxmlformats.org/officeDocument/2006/relationships/chart" Target="../charts/chart116.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chart" Target="../charts/chart115.xml"/><Relationship Id="rId11" Type="http://schemas.openxmlformats.org/officeDocument/2006/relationships/chart" Target="../charts/chart120.xml"/><Relationship Id="rId5" Type="http://schemas.openxmlformats.org/officeDocument/2006/relationships/image" Target="../media/image28.emf"/><Relationship Id="rId10" Type="http://schemas.openxmlformats.org/officeDocument/2006/relationships/chart" Target="../charts/chart119.xml"/><Relationship Id="rId4" Type="http://schemas.openxmlformats.org/officeDocument/2006/relationships/oleObject" Target="../embeddings/oleObject27.bin"/><Relationship Id="rId9" Type="http://schemas.openxmlformats.org/officeDocument/2006/relationships/chart" Target="../charts/chart11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chart" Target="../charts/chart122.xml"/><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chart" Target="../charts/chart12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2.xml.rels><?xml version="1.0" encoding="UTF-8" standalone="yes"?>
<Relationships xmlns="http://schemas.openxmlformats.org/package/2006/relationships"><Relationship Id="rId8" Type="http://schemas.openxmlformats.org/officeDocument/2006/relationships/chart" Target="../charts/chart125.xml"/><Relationship Id="rId3" Type="http://schemas.openxmlformats.org/officeDocument/2006/relationships/notesSlide" Target="../notesSlides/notesSlide32.xml"/><Relationship Id="rId7" Type="http://schemas.openxmlformats.org/officeDocument/2006/relationships/chart" Target="../charts/chart124.xml"/><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chart" Target="../charts/chart123.xml"/><Relationship Id="rId11" Type="http://schemas.openxmlformats.org/officeDocument/2006/relationships/chart" Target="../charts/chart128.xml"/><Relationship Id="rId5" Type="http://schemas.openxmlformats.org/officeDocument/2006/relationships/image" Target="../media/image28.emf"/><Relationship Id="rId10" Type="http://schemas.openxmlformats.org/officeDocument/2006/relationships/chart" Target="../charts/chart127.xml"/><Relationship Id="rId4" Type="http://schemas.openxmlformats.org/officeDocument/2006/relationships/oleObject" Target="../embeddings/oleObject27.bin"/><Relationship Id="rId9" Type="http://schemas.openxmlformats.org/officeDocument/2006/relationships/chart" Target="../charts/chart12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chart" Target="../charts/chart130.xml"/><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chart" Target="../charts/chart12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4.xml.rels><?xml version="1.0" encoding="UTF-8" standalone="yes"?>
<Relationships xmlns="http://schemas.openxmlformats.org/package/2006/relationships"><Relationship Id="rId8" Type="http://schemas.openxmlformats.org/officeDocument/2006/relationships/chart" Target="../charts/chart133.xml"/><Relationship Id="rId3" Type="http://schemas.openxmlformats.org/officeDocument/2006/relationships/notesSlide" Target="../notesSlides/notesSlide34.xml"/><Relationship Id="rId7" Type="http://schemas.openxmlformats.org/officeDocument/2006/relationships/chart" Target="../charts/chart132.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chart" Target="../charts/chart131.xml"/><Relationship Id="rId11" Type="http://schemas.openxmlformats.org/officeDocument/2006/relationships/chart" Target="../charts/chart136.xml"/><Relationship Id="rId5" Type="http://schemas.openxmlformats.org/officeDocument/2006/relationships/image" Target="../media/image28.emf"/><Relationship Id="rId10" Type="http://schemas.openxmlformats.org/officeDocument/2006/relationships/chart" Target="../charts/chart135.xml"/><Relationship Id="rId4" Type="http://schemas.openxmlformats.org/officeDocument/2006/relationships/oleObject" Target="../embeddings/oleObject27.bin"/><Relationship Id="rId9" Type="http://schemas.openxmlformats.org/officeDocument/2006/relationships/chart" Target="../charts/chart1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chart" Target="../charts/chart138.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chart" Target="../charts/chart13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6.xml.rels><?xml version="1.0" encoding="UTF-8" standalone="yes"?>
<Relationships xmlns="http://schemas.openxmlformats.org/package/2006/relationships"><Relationship Id="rId8" Type="http://schemas.openxmlformats.org/officeDocument/2006/relationships/chart" Target="../charts/chart141.xml"/><Relationship Id="rId3" Type="http://schemas.openxmlformats.org/officeDocument/2006/relationships/notesSlide" Target="../notesSlides/notesSlide36.xml"/><Relationship Id="rId7" Type="http://schemas.openxmlformats.org/officeDocument/2006/relationships/chart" Target="../charts/chart140.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chart" Target="../charts/chart139.xml"/><Relationship Id="rId11" Type="http://schemas.openxmlformats.org/officeDocument/2006/relationships/chart" Target="../charts/chart144.xml"/><Relationship Id="rId5" Type="http://schemas.openxmlformats.org/officeDocument/2006/relationships/image" Target="../media/image28.emf"/><Relationship Id="rId10" Type="http://schemas.openxmlformats.org/officeDocument/2006/relationships/chart" Target="../charts/chart143.xml"/><Relationship Id="rId4" Type="http://schemas.openxmlformats.org/officeDocument/2006/relationships/oleObject" Target="../embeddings/oleObject27.bin"/><Relationship Id="rId9" Type="http://schemas.openxmlformats.org/officeDocument/2006/relationships/chart" Target="../charts/chart14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chart" Target="../charts/chart146.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chart" Target="../charts/chart14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8.xml.rels><?xml version="1.0" encoding="UTF-8" standalone="yes"?>
<Relationships xmlns="http://schemas.openxmlformats.org/package/2006/relationships"><Relationship Id="rId8" Type="http://schemas.openxmlformats.org/officeDocument/2006/relationships/chart" Target="../charts/chart149.xml"/><Relationship Id="rId3" Type="http://schemas.openxmlformats.org/officeDocument/2006/relationships/notesSlide" Target="../notesSlides/notesSlide38.xml"/><Relationship Id="rId7" Type="http://schemas.openxmlformats.org/officeDocument/2006/relationships/chart" Target="../charts/chart148.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chart" Target="../charts/chart147.xml"/><Relationship Id="rId11" Type="http://schemas.openxmlformats.org/officeDocument/2006/relationships/chart" Target="../charts/chart152.xml"/><Relationship Id="rId5" Type="http://schemas.openxmlformats.org/officeDocument/2006/relationships/image" Target="../media/image28.emf"/><Relationship Id="rId10" Type="http://schemas.openxmlformats.org/officeDocument/2006/relationships/chart" Target="../charts/chart151.xml"/><Relationship Id="rId4" Type="http://schemas.openxmlformats.org/officeDocument/2006/relationships/oleObject" Target="../embeddings/oleObject27.bin"/><Relationship Id="rId9" Type="http://schemas.openxmlformats.org/officeDocument/2006/relationships/chart" Target="../charts/chart15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chart" Target="../charts/chart154.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chart" Target="../charts/chart15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xml.rels><?xml version="1.0" encoding="UTF-8" standalone="yes"?>
<Relationships xmlns="http://schemas.openxmlformats.org/package/2006/relationships"><Relationship Id="rId8" Type="http://schemas.openxmlformats.org/officeDocument/2006/relationships/chart" Target="../charts/chart13.xml"/><Relationship Id="rId3" Type="http://schemas.openxmlformats.org/officeDocument/2006/relationships/notesSlide" Target="../notesSlides/notesSlide4.xml"/><Relationship Id="rId7" Type="http://schemas.openxmlformats.org/officeDocument/2006/relationships/chart" Target="../charts/chart12.xml"/><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chart" Target="../charts/chart11.xml"/><Relationship Id="rId11" Type="http://schemas.openxmlformats.org/officeDocument/2006/relationships/chart" Target="../charts/chart16.xml"/><Relationship Id="rId5" Type="http://schemas.openxmlformats.org/officeDocument/2006/relationships/image" Target="../media/image28.emf"/><Relationship Id="rId10" Type="http://schemas.openxmlformats.org/officeDocument/2006/relationships/chart" Target="../charts/chart15.xml"/><Relationship Id="rId4" Type="http://schemas.openxmlformats.org/officeDocument/2006/relationships/oleObject" Target="../embeddings/oleObject27.bin"/><Relationship Id="rId9" Type="http://schemas.openxmlformats.org/officeDocument/2006/relationships/chart" Target="../charts/chart14.xml"/></Relationships>
</file>

<file path=ppt/slides/_rels/slide40.xml.rels><?xml version="1.0" encoding="UTF-8" standalone="yes"?>
<Relationships xmlns="http://schemas.openxmlformats.org/package/2006/relationships"><Relationship Id="rId8" Type="http://schemas.openxmlformats.org/officeDocument/2006/relationships/chart" Target="../charts/chart157.xml"/><Relationship Id="rId3" Type="http://schemas.openxmlformats.org/officeDocument/2006/relationships/notesSlide" Target="../notesSlides/notesSlide40.xml"/><Relationship Id="rId7" Type="http://schemas.openxmlformats.org/officeDocument/2006/relationships/chart" Target="../charts/chart156.xml"/><Relationship Id="rId2"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chart" Target="../charts/chart155.xml"/><Relationship Id="rId11" Type="http://schemas.openxmlformats.org/officeDocument/2006/relationships/chart" Target="../charts/chart160.xml"/><Relationship Id="rId5" Type="http://schemas.openxmlformats.org/officeDocument/2006/relationships/image" Target="../media/image28.emf"/><Relationship Id="rId10" Type="http://schemas.openxmlformats.org/officeDocument/2006/relationships/chart" Target="../charts/chart159.xml"/><Relationship Id="rId4" Type="http://schemas.openxmlformats.org/officeDocument/2006/relationships/oleObject" Target="../embeddings/oleObject27.bin"/><Relationship Id="rId9" Type="http://schemas.openxmlformats.org/officeDocument/2006/relationships/chart" Target="../charts/chart15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chart" Target="../charts/chart162.xml"/><Relationship Id="rId2" Type="http://schemas.openxmlformats.org/officeDocument/2006/relationships/slideLayout" Target="../slideLayouts/slideLayout7.xml"/><Relationship Id="rId1" Type="http://schemas.openxmlformats.org/officeDocument/2006/relationships/tags" Target="../tags/tag68.xml"/><Relationship Id="rId6" Type="http://schemas.openxmlformats.org/officeDocument/2006/relationships/chart" Target="../charts/chart16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2.xml.rels><?xml version="1.0" encoding="UTF-8" standalone="yes"?>
<Relationships xmlns="http://schemas.openxmlformats.org/package/2006/relationships"><Relationship Id="rId8" Type="http://schemas.openxmlformats.org/officeDocument/2006/relationships/chart" Target="../charts/chart165.xml"/><Relationship Id="rId3" Type="http://schemas.openxmlformats.org/officeDocument/2006/relationships/notesSlide" Target="../notesSlides/notesSlide42.xml"/><Relationship Id="rId7" Type="http://schemas.openxmlformats.org/officeDocument/2006/relationships/chart" Target="../charts/chart164.xml"/><Relationship Id="rId2" Type="http://schemas.openxmlformats.org/officeDocument/2006/relationships/slideLayout" Target="../slideLayouts/slideLayout7.xml"/><Relationship Id="rId1" Type="http://schemas.openxmlformats.org/officeDocument/2006/relationships/tags" Target="../tags/tag69.xml"/><Relationship Id="rId6" Type="http://schemas.openxmlformats.org/officeDocument/2006/relationships/chart" Target="../charts/chart163.xml"/><Relationship Id="rId11" Type="http://schemas.openxmlformats.org/officeDocument/2006/relationships/chart" Target="../charts/chart168.xml"/><Relationship Id="rId5" Type="http://schemas.openxmlformats.org/officeDocument/2006/relationships/image" Target="../media/image28.emf"/><Relationship Id="rId10" Type="http://schemas.openxmlformats.org/officeDocument/2006/relationships/chart" Target="../charts/chart167.xml"/><Relationship Id="rId4" Type="http://schemas.openxmlformats.org/officeDocument/2006/relationships/oleObject" Target="../embeddings/oleObject27.bin"/><Relationship Id="rId9" Type="http://schemas.openxmlformats.org/officeDocument/2006/relationships/chart" Target="../charts/chart16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chart" Target="../charts/chart170.xml"/><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chart" Target="../charts/chart16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4.xml.rels><?xml version="1.0" encoding="UTF-8" standalone="yes"?>
<Relationships xmlns="http://schemas.openxmlformats.org/package/2006/relationships"><Relationship Id="rId8" Type="http://schemas.openxmlformats.org/officeDocument/2006/relationships/chart" Target="../charts/chart173.xml"/><Relationship Id="rId3" Type="http://schemas.openxmlformats.org/officeDocument/2006/relationships/notesSlide" Target="../notesSlides/notesSlide44.xml"/><Relationship Id="rId7" Type="http://schemas.openxmlformats.org/officeDocument/2006/relationships/chart" Target="../charts/chart172.xml"/><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chart" Target="../charts/chart171.xml"/><Relationship Id="rId11" Type="http://schemas.openxmlformats.org/officeDocument/2006/relationships/chart" Target="../charts/chart176.xml"/><Relationship Id="rId5" Type="http://schemas.openxmlformats.org/officeDocument/2006/relationships/image" Target="../media/image28.emf"/><Relationship Id="rId10" Type="http://schemas.openxmlformats.org/officeDocument/2006/relationships/chart" Target="../charts/chart175.xml"/><Relationship Id="rId4" Type="http://schemas.openxmlformats.org/officeDocument/2006/relationships/oleObject" Target="../embeddings/oleObject27.bin"/><Relationship Id="rId9" Type="http://schemas.openxmlformats.org/officeDocument/2006/relationships/chart" Target="../charts/chart17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chart" Target="../charts/chart178.xml"/><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chart" Target="../charts/chart17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6.xml.rels><?xml version="1.0" encoding="UTF-8" standalone="yes"?>
<Relationships xmlns="http://schemas.openxmlformats.org/package/2006/relationships"><Relationship Id="rId8" Type="http://schemas.openxmlformats.org/officeDocument/2006/relationships/chart" Target="../charts/chart181.xml"/><Relationship Id="rId3" Type="http://schemas.openxmlformats.org/officeDocument/2006/relationships/notesSlide" Target="../notesSlides/notesSlide46.xml"/><Relationship Id="rId7" Type="http://schemas.openxmlformats.org/officeDocument/2006/relationships/chart" Target="../charts/chart180.xml"/><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chart" Target="../charts/chart179.xml"/><Relationship Id="rId11" Type="http://schemas.openxmlformats.org/officeDocument/2006/relationships/chart" Target="../charts/chart184.xml"/><Relationship Id="rId5" Type="http://schemas.openxmlformats.org/officeDocument/2006/relationships/image" Target="../media/image28.emf"/><Relationship Id="rId10" Type="http://schemas.openxmlformats.org/officeDocument/2006/relationships/chart" Target="../charts/chart183.xml"/><Relationship Id="rId4" Type="http://schemas.openxmlformats.org/officeDocument/2006/relationships/oleObject" Target="../embeddings/oleObject27.bin"/><Relationship Id="rId9" Type="http://schemas.openxmlformats.org/officeDocument/2006/relationships/chart" Target="../charts/chart18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chart" Target="../charts/chart186.xml"/><Relationship Id="rId2" Type="http://schemas.openxmlformats.org/officeDocument/2006/relationships/slideLayout" Target="../slideLayouts/slideLayout7.xml"/><Relationship Id="rId1" Type="http://schemas.openxmlformats.org/officeDocument/2006/relationships/tags" Target="../tags/tag74.xml"/><Relationship Id="rId6" Type="http://schemas.openxmlformats.org/officeDocument/2006/relationships/chart" Target="../charts/chart18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8.xml.rels><?xml version="1.0" encoding="UTF-8" standalone="yes"?>
<Relationships xmlns="http://schemas.openxmlformats.org/package/2006/relationships"><Relationship Id="rId8" Type="http://schemas.openxmlformats.org/officeDocument/2006/relationships/chart" Target="../charts/chart189.xml"/><Relationship Id="rId3" Type="http://schemas.openxmlformats.org/officeDocument/2006/relationships/notesSlide" Target="../notesSlides/notesSlide48.xml"/><Relationship Id="rId7" Type="http://schemas.openxmlformats.org/officeDocument/2006/relationships/chart" Target="../charts/chart188.xml"/><Relationship Id="rId2" Type="http://schemas.openxmlformats.org/officeDocument/2006/relationships/slideLayout" Target="../slideLayouts/slideLayout7.xml"/><Relationship Id="rId1" Type="http://schemas.openxmlformats.org/officeDocument/2006/relationships/tags" Target="../tags/tag75.xml"/><Relationship Id="rId6" Type="http://schemas.openxmlformats.org/officeDocument/2006/relationships/chart" Target="../charts/chart187.xml"/><Relationship Id="rId11" Type="http://schemas.openxmlformats.org/officeDocument/2006/relationships/chart" Target="../charts/chart192.xml"/><Relationship Id="rId5" Type="http://schemas.openxmlformats.org/officeDocument/2006/relationships/image" Target="../media/image28.emf"/><Relationship Id="rId10" Type="http://schemas.openxmlformats.org/officeDocument/2006/relationships/chart" Target="../charts/chart191.xml"/><Relationship Id="rId4" Type="http://schemas.openxmlformats.org/officeDocument/2006/relationships/oleObject" Target="../embeddings/oleObject27.bin"/><Relationship Id="rId9" Type="http://schemas.openxmlformats.org/officeDocument/2006/relationships/chart" Target="../charts/chart19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chart" Target="../charts/chart194.xml"/><Relationship Id="rId2" Type="http://schemas.openxmlformats.org/officeDocument/2006/relationships/slideLayout" Target="../slideLayouts/slideLayout7.xml"/><Relationship Id="rId1" Type="http://schemas.openxmlformats.org/officeDocument/2006/relationships/tags" Target="../tags/tag76.xml"/><Relationship Id="rId6" Type="http://schemas.openxmlformats.org/officeDocument/2006/relationships/chart" Target="../charts/chart19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chart" Target="../charts/chart18.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chart" Target="../charts/chart1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0.xml.rels><?xml version="1.0" encoding="UTF-8" standalone="yes"?>
<Relationships xmlns="http://schemas.openxmlformats.org/package/2006/relationships"><Relationship Id="rId8" Type="http://schemas.openxmlformats.org/officeDocument/2006/relationships/chart" Target="../charts/chart197.xml"/><Relationship Id="rId3" Type="http://schemas.openxmlformats.org/officeDocument/2006/relationships/notesSlide" Target="../notesSlides/notesSlide50.xml"/><Relationship Id="rId7" Type="http://schemas.openxmlformats.org/officeDocument/2006/relationships/chart" Target="../charts/chart196.xml"/><Relationship Id="rId2" Type="http://schemas.openxmlformats.org/officeDocument/2006/relationships/slideLayout" Target="../slideLayouts/slideLayout7.xml"/><Relationship Id="rId1" Type="http://schemas.openxmlformats.org/officeDocument/2006/relationships/tags" Target="../tags/tag77.xml"/><Relationship Id="rId6" Type="http://schemas.openxmlformats.org/officeDocument/2006/relationships/chart" Target="../charts/chart195.xml"/><Relationship Id="rId11" Type="http://schemas.openxmlformats.org/officeDocument/2006/relationships/chart" Target="../charts/chart200.xml"/><Relationship Id="rId5" Type="http://schemas.openxmlformats.org/officeDocument/2006/relationships/image" Target="../media/image28.emf"/><Relationship Id="rId10" Type="http://schemas.openxmlformats.org/officeDocument/2006/relationships/chart" Target="../charts/chart199.xml"/><Relationship Id="rId4" Type="http://schemas.openxmlformats.org/officeDocument/2006/relationships/oleObject" Target="../embeddings/oleObject27.bin"/><Relationship Id="rId9" Type="http://schemas.openxmlformats.org/officeDocument/2006/relationships/chart" Target="../charts/chart19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chart" Target="../charts/chart202.xml"/><Relationship Id="rId2" Type="http://schemas.openxmlformats.org/officeDocument/2006/relationships/slideLayout" Target="../slideLayouts/slideLayout7.xml"/><Relationship Id="rId1" Type="http://schemas.openxmlformats.org/officeDocument/2006/relationships/tags" Target="../tags/tag78.xml"/><Relationship Id="rId6" Type="http://schemas.openxmlformats.org/officeDocument/2006/relationships/chart" Target="../charts/chart20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2.xml.rels><?xml version="1.0" encoding="UTF-8" standalone="yes"?>
<Relationships xmlns="http://schemas.openxmlformats.org/package/2006/relationships"><Relationship Id="rId8" Type="http://schemas.openxmlformats.org/officeDocument/2006/relationships/chart" Target="../charts/chart205.xml"/><Relationship Id="rId3" Type="http://schemas.openxmlformats.org/officeDocument/2006/relationships/notesSlide" Target="../notesSlides/notesSlide52.xml"/><Relationship Id="rId7" Type="http://schemas.openxmlformats.org/officeDocument/2006/relationships/chart" Target="../charts/chart204.xml"/><Relationship Id="rId2" Type="http://schemas.openxmlformats.org/officeDocument/2006/relationships/slideLayout" Target="../slideLayouts/slideLayout7.xml"/><Relationship Id="rId1" Type="http://schemas.openxmlformats.org/officeDocument/2006/relationships/tags" Target="../tags/tag79.xml"/><Relationship Id="rId6" Type="http://schemas.openxmlformats.org/officeDocument/2006/relationships/chart" Target="../charts/chart203.xml"/><Relationship Id="rId11" Type="http://schemas.openxmlformats.org/officeDocument/2006/relationships/chart" Target="../charts/chart208.xml"/><Relationship Id="rId5" Type="http://schemas.openxmlformats.org/officeDocument/2006/relationships/image" Target="../media/image28.emf"/><Relationship Id="rId10" Type="http://schemas.openxmlformats.org/officeDocument/2006/relationships/chart" Target="../charts/chart207.xml"/><Relationship Id="rId4" Type="http://schemas.openxmlformats.org/officeDocument/2006/relationships/oleObject" Target="../embeddings/oleObject27.bin"/><Relationship Id="rId9" Type="http://schemas.openxmlformats.org/officeDocument/2006/relationships/chart" Target="../charts/chart20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chart" Target="../charts/chart210.xml"/><Relationship Id="rId2" Type="http://schemas.openxmlformats.org/officeDocument/2006/relationships/slideLayout" Target="../slideLayouts/slideLayout7.xml"/><Relationship Id="rId1" Type="http://schemas.openxmlformats.org/officeDocument/2006/relationships/tags" Target="../tags/tag80.xml"/><Relationship Id="rId6" Type="http://schemas.openxmlformats.org/officeDocument/2006/relationships/chart" Target="../charts/chart20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4.xml.rels><?xml version="1.0" encoding="UTF-8" standalone="yes"?>
<Relationships xmlns="http://schemas.openxmlformats.org/package/2006/relationships"><Relationship Id="rId8" Type="http://schemas.openxmlformats.org/officeDocument/2006/relationships/chart" Target="../charts/chart213.xml"/><Relationship Id="rId3" Type="http://schemas.openxmlformats.org/officeDocument/2006/relationships/notesSlide" Target="../notesSlides/notesSlide54.xml"/><Relationship Id="rId7" Type="http://schemas.openxmlformats.org/officeDocument/2006/relationships/chart" Target="../charts/chart212.xml"/><Relationship Id="rId2" Type="http://schemas.openxmlformats.org/officeDocument/2006/relationships/slideLayout" Target="../slideLayouts/slideLayout7.xml"/><Relationship Id="rId1" Type="http://schemas.openxmlformats.org/officeDocument/2006/relationships/tags" Target="../tags/tag81.xml"/><Relationship Id="rId6" Type="http://schemas.openxmlformats.org/officeDocument/2006/relationships/chart" Target="../charts/chart211.xml"/><Relationship Id="rId11" Type="http://schemas.openxmlformats.org/officeDocument/2006/relationships/chart" Target="../charts/chart216.xml"/><Relationship Id="rId5" Type="http://schemas.openxmlformats.org/officeDocument/2006/relationships/image" Target="../media/image28.emf"/><Relationship Id="rId10" Type="http://schemas.openxmlformats.org/officeDocument/2006/relationships/chart" Target="../charts/chart215.xml"/><Relationship Id="rId4" Type="http://schemas.openxmlformats.org/officeDocument/2006/relationships/oleObject" Target="../embeddings/oleObject27.bin"/><Relationship Id="rId9" Type="http://schemas.openxmlformats.org/officeDocument/2006/relationships/chart" Target="../charts/chart21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chart" Target="../charts/chart218.xml"/><Relationship Id="rId2" Type="http://schemas.openxmlformats.org/officeDocument/2006/relationships/slideLayout" Target="../slideLayouts/slideLayout7.xml"/><Relationship Id="rId1" Type="http://schemas.openxmlformats.org/officeDocument/2006/relationships/tags" Target="../tags/tag82.xml"/><Relationship Id="rId6" Type="http://schemas.openxmlformats.org/officeDocument/2006/relationships/chart" Target="../charts/chart21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6.xml.rels><?xml version="1.0" encoding="UTF-8" standalone="yes"?>
<Relationships xmlns="http://schemas.openxmlformats.org/package/2006/relationships"><Relationship Id="rId8" Type="http://schemas.openxmlformats.org/officeDocument/2006/relationships/chart" Target="../charts/chart221.xml"/><Relationship Id="rId3" Type="http://schemas.openxmlformats.org/officeDocument/2006/relationships/notesSlide" Target="../notesSlides/notesSlide56.xml"/><Relationship Id="rId7" Type="http://schemas.openxmlformats.org/officeDocument/2006/relationships/chart" Target="../charts/chart220.xml"/><Relationship Id="rId2" Type="http://schemas.openxmlformats.org/officeDocument/2006/relationships/slideLayout" Target="../slideLayouts/slideLayout7.xml"/><Relationship Id="rId1" Type="http://schemas.openxmlformats.org/officeDocument/2006/relationships/tags" Target="../tags/tag83.xml"/><Relationship Id="rId6" Type="http://schemas.openxmlformats.org/officeDocument/2006/relationships/chart" Target="../charts/chart219.xml"/><Relationship Id="rId11" Type="http://schemas.openxmlformats.org/officeDocument/2006/relationships/chart" Target="../charts/chart224.xml"/><Relationship Id="rId5" Type="http://schemas.openxmlformats.org/officeDocument/2006/relationships/image" Target="../media/image28.emf"/><Relationship Id="rId10" Type="http://schemas.openxmlformats.org/officeDocument/2006/relationships/chart" Target="../charts/chart223.xml"/><Relationship Id="rId4" Type="http://schemas.openxmlformats.org/officeDocument/2006/relationships/oleObject" Target="../embeddings/oleObject27.bin"/><Relationship Id="rId9" Type="http://schemas.openxmlformats.org/officeDocument/2006/relationships/chart" Target="../charts/chart22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chart" Target="../charts/chart226.xml"/><Relationship Id="rId2" Type="http://schemas.openxmlformats.org/officeDocument/2006/relationships/slideLayout" Target="../slideLayouts/slideLayout7.xml"/><Relationship Id="rId1" Type="http://schemas.openxmlformats.org/officeDocument/2006/relationships/tags" Target="../tags/tag84.xml"/><Relationship Id="rId6" Type="http://schemas.openxmlformats.org/officeDocument/2006/relationships/chart" Target="../charts/chart22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8.xml.rels><?xml version="1.0" encoding="UTF-8" standalone="yes"?>
<Relationships xmlns="http://schemas.openxmlformats.org/package/2006/relationships"><Relationship Id="rId8" Type="http://schemas.openxmlformats.org/officeDocument/2006/relationships/chart" Target="../charts/chart229.xml"/><Relationship Id="rId3" Type="http://schemas.openxmlformats.org/officeDocument/2006/relationships/notesSlide" Target="../notesSlides/notesSlide58.xml"/><Relationship Id="rId7" Type="http://schemas.openxmlformats.org/officeDocument/2006/relationships/chart" Target="../charts/chart228.xml"/><Relationship Id="rId2" Type="http://schemas.openxmlformats.org/officeDocument/2006/relationships/slideLayout" Target="../slideLayouts/slideLayout7.xml"/><Relationship Id="rId1" Type="http://schemas.openxmlformats.org/officeDocument/2006/relationships/tags" Target="../tags/tag85.xml"/><Relationship Id="rId6" Type="http://schemas.openxmlformats.org/officeDocument/2006/relationships/chart" Target="../charts/chart227.xml"/><Relationship Id="rId11" Type="http://schemas.openxmlformats.org/officeDocument/2006/relationships/chart" Target="../charts/chart232.xml"/><Relationship Id="rId5" Type="http://schemas.openxmlformats.org/officeDocument/2006/relationships/image" Target="../media/image28.emf"/><Relationship Id="rId10" Type="http://schemas.openxmlformats.org/officeDocument/2006/relationships/chart" Target="../charts/chart231.xml"/><Relationship Id="rId4" Type="http://schemas.openxmlformats.org/officeDocument/2006/relationships/oleObject" Target="../embeddings/oleObject27.bin"/><Relationship Id="rId9" Type="http://schemas.openxmlformats.org/officeDocument/2006/relationships/chart" Target="../charts/chart23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chart" Target="../charts/chart234.xml"/><Relationship Id="rId2" Type="http://schemas.openxmlformats.org/officeDocument/2006/relationships/slideLayout" Target="../slideLayouts/slideLayout7.xml"/><Relationship Id="rId1" Type="http://schemas.openxmlformats.org/officeDocument/2006/relationships/tags" Target="../tags/tag86.xml"/><Relationship Id="rId6" Type="http://schemas.openxmlformats.org/officeDocument/2006/relationships/chart" Target="../charts/chart23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xml.rels><?xml version="1.0" encoding="UTF-8" standalone="yes"?>
<Relationships xmlns="http://schemas.openxmlformats.org/package/2006/relationships"><Relationship Id="rId8" Type="http://schemas.openxmlformats.org/officeDocument/2006/relationships/chart" Target="../charts/chart21.xml"/><Relationship Id="rId3" Type="http://schemas.openxmlformats.org/officeDocument/2006/relationships/notesSlide" Target="../notesSlides/notesSlide6.xml"/><Relationship Id="rId7" Type="http://schemas.openxmlformats.org/officeDocument/2006/relationships/chart" Target="../charts/chart20.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chart" Target="../charts/chart19.xml"/><Relationship Id="rId11" Type="http://schemas.openxmlformats.org/officeDocument/2006/relationships/chart" Target="../charts/chart24.xml"/><Relationship Id="rId5" Type="http://schemas.openxmlformats.org/officeDocument/2006/relationships/image" Target="../media/image28.emf"/><Relationship Id="rId10" Type="http://schemas.openxmlformats.org/officeDocument/2006/relationships/chart" Target="../charts/chart23.xml"/><Relationship Id="rId4" Type="http://schemas.openxmlformats.org/officeDocument/2006/relationships/oleObject" Target="../embeddings/oleObject27.bin"/><Relationship Id="rId9" Type="http://schemas.openxmlformats.org/officeDocument/2006/relationships/chart" Target="../charts/chart22.xml"/></Relationships>
</file>

<file path=ppt/slides/_rels/slide60.xml.rels><?xml version="1.0" encoding="UTF-8" standalone="yes"?>
<Relationships xmlns="http://schemas.openxmlformats.org/package/2006/relationships"><Relationship Id="rId8" Type="http://schemas.openxmlformats.org/officeDocument/2006/relationships/chart" Target="../charts/chart237.xml"/><Relationship Id="rId3" Type="http://schemas.openxmlformats.org/officeDocument/2006/relationships/notesSlide" Target="../notesSlides/notesSlide60.xml"/><Relationship Id="rId7" Type="http://schemas.openxmlformats.org/officeDocument/2006/relationships/chart" Target="../charts/chart236.xml"/><Relationship Id="rId2" Type="http://schemas.openxmlformats.org/officeDocument/2006/relationships/slideLayout" Target="../slideLayouts/slideLayout7.xml"/><Relationship Id="rId1" Type="http://schemas.openxmlformats.org/officeDocument/2006/relationships/tags" Target="../tags/tag87.xml"/><Relationship Id="rId6" Type="http://schemas.openxmlformats.org/officeDocument/2006/relationships/chart" Target="../charts/chart235.xml"/><Relationship Id="rId11" Type="http://schemas.openxmlformats.org/officeDocument/2006/relationships/chart" Target="../charts/chart240.xml"/><Relationship Id="rId5" Type="http://schemas.openxmlformats.org/officeDocument/2006/relationships/image" Target="../media/image28.emf"/><Relationship Id="rId10" Type="http://schemas.openxmlformats.org/officeDocument/2006/relationships/chart" Target="../charts/chart239.xml"/><Relationship Id="rId4" Type="http://schemas.openxmlformats.org/officeDocument/2006/relationships/oleObject" Target="../embeddings/oleObject27.bin"/><Relationship Id="rId9" Type="http://schemas.openxmlformats.org/officeDocument/2006/relationships/chart" Target="../charts/chart23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chart" Target="../charts/chart242.xml"/><Relationship Id="rId2" Type="http://schemas.openxmlformats.org/officeDocument/2006/relationships/slideLayout" Target="../slideLayouts/slideLayout7.xml"/><Relationship Id="rId1" Type="http://schemas.openxmlformats.org/officeDocument/2006/relationships/tags" Target="../tags/tag88.xml"/><Relationship Id="rId6" Type="http://schemas.openxmlformats.org/officeDocument/2006/relationships/chart" Target="../charts/chart24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2.xml.rels><?xml version="1.0" encoding="UTF-8" standalone="yes"?>
<Relationships xmlns="http://schemas.openxmlformats.org/package/2006/relationships"><Relationship Id="rId8" Type="http://schemas.openxmlformats.org/officeDocument/2006/relationships/chart" Target="../charts/chart245.xml"/><Relationship Id="rId3" Type="http://schemas.openxmlformats.org/officeDocument/2006/relationships/notesSlide" Target="../notesSlides/notesSlide62.xml"/><Relationship Id="rId7" Type="http://schemas.openxmlformats.org/officeDocument/2006/relationships/chart" Target="../charts/chart244.xml"/><Relationship Id="rId2" Type="http://schemas.openxmlformats.org/officeDocument/2006/relationships/slideLayout" Target="../slideLayouts/slideLayout7.xml"/><Relationship Id="rId1" Type="http://schemas.openxmlformats.org/officeDocument/2006/relationships/tags" Target="../tags/tag89.xml"/><Relationship Id="rId6" Type="http://schemas.openxmlformats.org/officeDocument/2006/relationships/chart" Target="../charts/chart243.xml"/><Relationship Id="rId11" Type="http://schemas.openxmlformats.org/officeDocument/2006/relationships/chart" Target="../charts/chart248.xml"/><Relationship Id="rId5" Type="http://schemas.openxmlformats.org/officeDocument/2006/relationships/image" Target="../media/image28.emf"/><Relationship Id="rId10" Type="http://schemas.openxmlformats.org/officeDocument/2006/relationships/chart" Target="../charts/chart247.xml"/><Relationship Id="rId4" Type="http://schemas.openxmlformats.org/officeDocument/2006/relationships/oleObject" Target="../embeddings/oleObject27.bin"/><Relationship Id="rId9" Type="http://schemas.openxmlformats.org/officeDocument/2006/relationships/chart" Target="../charts/chart246.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chart" Target="../charts/chart250.xml"/><Relationship Id="rId2" Type="http://schemas.openxmlformats.org/officeDocument/2006/relationships/slideLayout" Target="../slideLayouts/slideLayout7.xml"/><Relationship Id="rId1" Type="http://schemas.openxmlformats.org/officeDocument/2006/relationships/tags" Target="../tags/tag90.xml"/><Relationship Id="rId6" Type="http://schemas.openxmlformats.org/officeDocument/2006/relationships/chart" Target="../charts/chart24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4.xml.rels><?xml version="1.0" encoding="UTF-8" standalone="yes"?>
<Relationships xmlns="http://schemas.openxmlformats.org/package/2006/relationships"><Relationship Id="rId8" Type="http://schemas.openxmlformats.org/officeDocument/2006/relationships/chart" Target="../charts/chart253.xml"/><Relationship Id="rId3" Type="http://schemas.openxmlformats.org/officeDocument/2006/relationships/notesSlide" Target="../notesSlides/notesSlide64.xml"/><Relationship Id="rId7" Type="http://schemas.openxmlformats.org/officeDocument/2006/relationships/chart" Target="../charts/chart252.xml"/><Relationship Id="rId2" Type="http://schemas.openxmlformats.org/officeDocument/2006/relationships/slideLayout" Target="../slideLayouts/slideLayout7.xml"/><Relationship Id="rId1" Type="http://schemas.openxmlformats.org/officeDocument/2006/relationships/tags" Target="../tags/tag91.xml"/><Relationship Id="rId6" Type="http://schemas.openxmlformats.org/officeDocument/2006/relationships/chart" Target="../charts/chart251.xml"/><Relationship Id="rId11" Type="http://schemas.openxmlformats.org/officeDocument/2006/relationships/chart" Target="../charts/chart256.xml"/><Relationship Id="rId5" Type="http://schemas.openxmlformats.org/officeDocument/2006/relationships/image" Target="../media/image28.emf"/><Relationship Id="rId10" Type="http://schemas.openxmlformats.org/officeDocument/2006/relationships/chart" Target="../charts/chart255.xml"/><Relationship Id="rId4" Type="http://schemas.openxmlformats.org/officeDocument/2006/relationships/oleObject" Target="../embeddings/oleObject27.bin"/><Relationship Id="rId9" Type="http://schemas.openxmlformats.org/officeDocument/2006/relationships/chart" Target="../charts/chart254.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7" Type="http://schemas.openxmlformats.org/officeDocument/2006/relationships/chart" Target="../charts/chart258.xml"/><Relationship Id="rId2" Type="http://schemas.openxmlformats.org/officeDocument/2006/relationships/slideLayout" Target="../slideLayouts/slideLayout7.xml"/><Relationship Id="rId1" Type="http://schemas.openxmlformats.org/officeDocument/2006/relationships/tags" Target="../tags/tag92.xml"/><Relationship Id="rId6" Type="http://schemas.openxmlformats.org/officeDocument/2006/relationships/chart" Target="../charts/chart25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6.xml.rels><?xml version="1.0" encoding="UTF-8" standalone="yes"?>
<Relationships xmlns="http://schemas.openxmlformats.org/package/2006/relationships"><Relationship Id="rId8" Type="http://schemas.openxmlformats.org/officeDocument/2006/relationships/chart" Target="../charts/chart261.xml"/><Relationship Id="rId3" Type="http://schemas.openxmlformats.org/officeDocument/2006/relationships/notesSlide" Target="../notesSlides/notesSlide66.xml"/><Relationship Id="rId7" Type="http://schemas.openxmlformats.org/officeDocument/2006/relationships/chart" Target="../charts/chart260.xml"/><Relationship Id="rId2" Type="http://schemas.openxmlformats.org/officeDocument/2006/relationships/slideLayout" Target="../slideLayouts/slideLayout7.xml"/><Relationship Id="rId1" Type="http://schemas.openxmlformats.org/officeDocument/2006/relationships/tags" Target="../tags/tag93.xml"/><Relationship Id="rId6" Type="http://schemas.openxmlformats.org/officeDocument/2006/relationships/chart" Target="../charts/chart259.xml"/><Relationship Id="rId11" Type="http://schemas.openxmlformats.org/officeDocument/2006/relationships/chart" Target="../charts/chart264.xml"/><Relationship Id="rId5" Type="http://schemas.openxmlformats.org/officeDocument/2006/relationships/image" Target="../media/image28.emf"/><Relationship Id="rId10" Type="http://schemas.openxmlformats.org/officeDocument/2006/relationships/chart" Target="../charts/chart263.xml"/><Relationship Id="rId4" Type="http://schemas.openxmlformats.org/officeDocument/2006/relationships/oleObject" Target="../embeddings/oleObject27.bin"/><Relationship Id="rId9" Type="http://schemas.openxmlformats.org/officeDocument/2006/relationships/chart" Target="../charts/chart26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chart" Target="../charts/chart266.xml"/><Relationship Id="rId2" Type="http://schemas.openxmlformats.org/officeDocument/2006/relationships/slideLayout" Target="../slideLayouts/slideLayout7.xml"/><Relationship Id="rId1" Type="http://schemas.openxmlformats.org/officeDocument/2006/relationships/tags" Target="../tags/tag94.xml"/><Relationship Id="rId6" Type="http://schemas.openxmlformats.org/officeDocument/2006/relationships/chart" Target="../charts/chart26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8.xml.rels><?xml version="1.0" encoding="UTF-8" standalone="yes"?>
<Relationships xmlns="http://schemas.openxmlformats.org/package/2006/relationships"><Relationship Id="rId8" Type="http://schemas.openxmlformats.org/officeDocument/2006/relationships/chart" Target="../charts/chart269.xml"/><Relationship Id="rId3" Type="http://schemas.openxmlformats.org/officeDocument/2006/relationships/notesSlide" Target="../notesSlides/notesSlide68.xml"/><Relationship Id="rId7" Type="http://schemas.openxmlformats.org/officeDocument/2006/relationships/chart" Target="../charts/chart268.xml"/><Relationship Id="rId2" Type="http://schemas.openxmlformats.org/officeDocument/2006/relationships/slideLayout" Target="../slideLayouts/slideLayout7.xml"/><Relationship Id="rId1" Type="http://schemas.openxmlformats.org/officeDocument/2006/relationships/tags" Target="../tags/tag95.xml"/><Relationship Id="rId6" Type="http://schemas.openxmlformats.org/officeDocument/2006/relationships/chart" Target="../charts/chart267.xml"/><Relationship Id="rId11" Type="http://schemas.openxmlformats.org/officeDocument/2006/relationships/chart" Target="../charts/chart272.xml"/><Relationship Id="rId5" Type="http://schemas.openxmlformats.org/officeDocument/2006/relationships/image" Target="../media/image28.emf"/><Relationship Id="rId10" Type="http://schemas.openxmlformats.org/officeDocument/2006/relationships/chart" Target="../charts/chart271.xml"/><Relationship Id="rId4" Type="http://schemas.openxmlformats.org/officeDocument/2006/relationships/oleObject" Target="../embeddings/oleObject27.bin"/><Relationship Id="rId9" Type="http://schemas.openxmlformats.org/officeDocument/2006/relationships/chart" Target="../charts/chart270.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7" Type="http://schemas.openxmlformats.org/officeDocument/2006/relationships/chart" Target="../charts/chart274.xml"/><Relationship Id="rId2" Type="http://schemas.openxmlformats.org/officeDocument/2006/relationships/slideLayout" Target="../slideLayouts/slideLayout7.xml"/><Relationship Id="rId1" Type="http://schemas.openxmlformats.org/officeDocument/2006/relationships/tags" Target="../tags/tag96.xml"/><Relationship Id="rId6" Type="http://schemas.openxmlformats.org/officeDocument/2006/relationships/chart" Target="../charts/chart27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chart" Target="../charts/chart26.xml"/><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chart" Target="../charts/chart2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70.xml.rels><?xml version="1.0" encoding="UTF-8" standalone="yes"?>
<Relationships xmlns="http://schemas.openxmlformats.org/package/2006/relationships"><Relationship Id="rId8" Type="http://schemas.openxmlformats.org/officeDocument/2006/relationships/chart" Target="../charts/chart277.xml"/><Relationship Id="rId3" Type="http://schemas.openxmlformats.org/officeDocument/2006/relationships/notesSlide" Target="../notesSlides/notesSlide70.xml"/><Relationship Id="rId7" Type="http://schemas.openxmlformats.org/officeDocument/2006/relationships/chart" Target="../charts/chart276.xml"/><Relationship Id="rId2" Type="http://schemas.openxmlformats.org/officeDocument/2006/relationships/slideLayout" Target="../slideLayouts/slideLayout7.xml"/><Relationship Id="rId1" Type="http://schemas.openxmlformats.org/officeDocument/2006/relationships/tags" Target="../tags/tag97.xml"/><Relationship Id="rId6" Type="http://schemas.openxmlformats.org/officeDocument/2006/relationships/chart" Target="../charts/chart275.xml"/><Relationship Id="rId11" Type="http://schemas.openxmlformats.org/officeDocument/2006/relationships/chart" Target="../charts/chart280.xml"/><Relationship Id="rId5" Type="http://schemas.openxmlformats.org/officeDocument/2006/relationships/image" Target="../media/image28.emf"/><Relationship Id="rId10" Type="http://schemas.openxmlformats.org/officeDocument/2006/relationships/chart" Target="../charts/chart279.xml"/><Relationship Id="rId4" Type="http://schemas.openxmlformats.org/officeDocument/2006/relationships/oleObject" Target="../embeddings/oleObject27.bin"/><Relationship Id="rId9" Type="http://schemas.openxmlformats.org/officeDocument/2006/relationships/chart" Target="../charts/chart278.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7" Type="http://schemas.openxmlformats.org/officeDocument/2006/relationships/chart" Target="../charts/chart282.xml"/><Relationship Id="rId2" Type="http://schemas.openxmlformats.org/officeDocument/2006/relationships/slideLayout" Target="../slideLayouts/slideLayout7.xml"/><Relationship Id="rId1" Type="http://schemas.openxmlformats.org/officeDocument/2006/relationships/tags" Target="../tags/tag98.xml"/><Relationship Id="rId6" Type="http://schemas.openxmlformats.org/officeDocument/2006/relationships/chart" Target="../charts/chart28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72.xml.rels><?xml version="1.0" encoding="UTF-8" standalone="yes"?>
<Relationships xmlns="http://schemas.openxmlformats.org/package/2006/relationships"><Relationship Id="rId8" Type="http://schemas.openxmlformats.org/officeDocument/2006/relationships/chart" Target="../charts/chart285.xml"/><Relationship Id="rId3" Type="http://schemas.openxmlformats.org/officeDocument/2006/relationships/notesSlide" Target="../notesSlides/notesSlide72.xml"/><Relationship Id="rId7" Type="http://schemas.openxmlformats.org/officeDocument/2006/relationships/chart" Target="../charts/chart284.xml"/><Relationship Id="rId2" Type="http://schemas.openxmlformats.org/officeDocument/2006/relationships/slideLayout" Target="../slideLayouts/slideLayout7.xml"/><Relationship Id="rId1" Type="http://schemas.openxmlformats.org/officeDocument/2006/relationships/tags" Target="../tags/tag99.xml"/><Relationship Id="rId6" Type="http://schemas.openxmlformats.org/officeDocument/2006/relationships/chart" Target="../charts/chart283.xml"/><Relationship Id="rId11" Type="http://schemas.openxmlformats.org/officeDocument/2006/relationships/chart" Target="../charts/chart288.xml"/><Relationship Id="rId5" Type="http://schemas.openxmlformats.org/officeDocument/2006/relationships/image" Target="../media/image28.emf"/><Relationship Id="rId10" Type="http://schemas.openxmlformats.org/officeDocument/2006/relationships/chart" Target="../charts/chart287.xml"/><Relationship Id="rId4" Type="http://schemas.openxmlformats.org/officeDocument/2006/relationships/oleObject" Target="../embeddings/oleObject27.bin"/><Relationship Id="rId9" Type="http://schemas.openxmlformats.org/officeDocument/2006/relationships/chart" Target="../charts/chart286.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openxmlformats.org/officeDocument/2006/relationships/chart" Target="../charts/chart290.xml"/><Relationship Id="rId2" Type="http://schemas.openxmlformats.org/officeDocument/2006/relationships/slideLayout" Target="../slideLayouts/slideLayout7.xml"/><Relationship Id="rId1" Type="http://schemas.openxmlformats.org/officeDocument/2006/relationships/tags" Target="../tags/tag100.xml"/><Relationship Id="rId6" Type="http://schemas.openxmlformats.org/officeDocument/2006/relationships/chart" Target="../charts/chart28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74.xml.rels><?xml version="1.0" encoding="UTF-8" standalone="yes"?>
<Relationships xmlns="http://schemas.openxmlformats.org/package/2006/relationships"><Relationship Id="rId8" Type="http://schemas.openxmlformats.org/officeDocument/2006/relationships/chart" Target="../charts/chart293.xml"/><Relationship Id="rId3" Type="http://schemas.openxmlformats.org/officeDocument/2006/relationships/notesSlide" Target="../notesSlides/notesSlide74.xml"/><Relationship Id="rId7" Type="http://schemas.openxmlformats.org/officeDocument/2006/relationships/chart" Target="../charts/chart292.xml"/><Relationship Id="rId2" Type="http://schemas.openxmlformats.org/officeDocument/2006/relationships/slideLayout" Target="../slideLayouts/slideLayout7.xml"/><Relationship Id="rId1" Type="http://schemas.openxmlformats.org/officeDocument/2006/relationships/tags" Target="../tags/tag101.xml"/><Relationship Id="rId6" Type="http://schemas.openxmlformats.org/officeDocument/2006/relationships/chart" Target="../charts/chart291.xml"/><Relationship Id="rId11" Type="http://schemas.openxmlformats.org/officeDocument/2006/relationships/chart" Target="../charts/chart296.xml"/><Relationship Id="rId5" Type="http://schemas.openxmlformats.org/officeDocument/2006/relationships/image" Target="../media/image28.emf"/><Relationship Id="rId10" Type="http://schemas.openxmlformats.org/officeDocument/2006/relationships/chart" Target="../charts/chart295.xml"/><Relationship Id="rId4" Type="http://schemas.openxmlformats.org/officeDocument/2006/relationships/oleObject" Target="../embeddings/oleObject27.bin"/><Relationship Id="rId9" Type="http://schemas.openxmlformats.org/officeDocument/2006/relationships/chart" Target="../charts/chart294.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7" Type="http://schemas.openxmlformats.org/officeDocument/2006/relationships/chart" Target="../charts/chart298.xml"/><Relationship Id="rId2" Type="http://schemas.openxmlformats.org/officeDocument/2006/relationships/slideLayout" Target="../slideLayouts/slideLayout7.xml"/><Relationship Id="rId1" Type="http://schemas.openxmlformats.org/officeDocument/2006/relationships/tags" Target="../tags/tag102.xml"/><Relationship Id="rId6" Type="http://schemas.openxmlformats.org/officeDocument/2006/relationships/chart" Target="../charts/chart29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76.xml.rels><?xml version="1.0" encoding="UTF-8" standalone="yes"?>
<Relationships xmlns="http://schemas.openxmlformats.org/package/2006/relationships"><Relationship Id="rId8" Type="http://schemas.openxmlformats.org/officeDocument/2006/relationships/chart" Target="../charts/chart301.xml"/><Relationship Id="rId3" Type="http://schemas.openxmlformats.org/officeDocument/2006/relationships/notesSlide" Target="../notesSlides/notesSlide76.xml"/><Relationship Id="rId7" Type="http://schemas.openxmlformats.org/officeDocument/2006/relationships/chart" Target="../charts/chart300.xml"/><Relationship Id="rId2" Type="http://schemas.openxmlformats.org/officeDocument/2006/relationships/slideLayout" Target="../slideLayouts/slideLayout7.xml"/><Relationship Id="rId1" Type="http://schemas.openxmlformats.org/officeDocument/2006/relationships/tags" Target="../tags/tag103.xml"/><Relationship Id="rId6" Type="http://schemas.openxmlformats.org/officeDocument/2006/relationships/chart" Target="../charts/chart299.xml"/><Relationship Id="rId11" Type="http://schemas.openxmlformats.org/officeDocument/2006/relationships/chart" Target="../charts/chart304.xml"/><Relationship Id="rId5" Type="http://schemas.openxmlformats.org/officeDocument/2006/relationships/image" Target="../media/image28.emf"/><Relationship Id="rId10" Type="http://schemas.openxmlformats.org/officeDocument/2006/relationships/chart" Target="../charts/chart303.xml"/><Relationship Id="rId4" Type="http://schemas.openxmlformats.org/officeDocument/2006/relationships/oleObject" Target="../embeddings/oleObject27.bin"/><Relationship Id="rId9" Type="http://schemas.openxmlformats.org/officeDocument/2006/relationships/chart" Target="../charts/chart30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chart" Target="../charts/chart306.xml"/><Relationship Id="rId2" Type="http://schemas.openxmlformats.org/officeDocument/2006/relationships/slideLayout" Target="../slideLayouts/slideLayout7.xml"/><Relationship Id="rId1" Type="http://schemas.openxmlformats.org/officeDocument/2006/relationships/tags" Target="../tags/tag104.xml"/><Relationship Id="rId6" Type="http://schemas.openxmlformats.org/officeDocument/2006/relationships/chart" Target="../charts/chart30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78.xml.rels><?xml version="1.0" encoding="UTF-8" standalone="yes"?>
<Relationships xmlns="http://schemas.openxmlformats.org/package/2006/relationships"><Relationship Id="rId8" Type="http://schemas.openxmlformats.org/officeDocument/2006/relationships/chart" Target="../charts/chart309.xml"/><Relationship Id="rId3" Type="http://schemas.openxmlformats.org/officeDocument/2006/relationships/notesSlide" Target="../notesSlides/notesSlide78.xml"/><Relationship Id="rId7" Type="http://schemas.openxmlformats.org/officeDocument/2006/relationships/chart" Target="../charts/chart308.xml"/><Relationship Id="rId2" Type="http://schemas.openxmlformats.org/officeDocument/2006/relationships/slideLayout" Target="../slideLayouts/slideLayout7.xml"/><Relationship Id="rId1" Type="http://schemas.openxmlformats.org/officeDocument/2006/relationships/tags" Target="../tags/tag105.xml"/><Relationship Id="rId6" Type="http://schemas.openxmlformats.org/officeDocument/2006/relationships/chart" Target="../charts/chart307.xml"/><Relationship Id="rId11" Type="http://schemas.openxmlformats.org/officeDocument/2006/relationships/chart" Target="../charts/chart312.xml"/><Relationship Id="rId5" Type="http://schemas.openxmlformats.org/officeDocument/2006/relationships/image" Target="../media/image28.emf"/><Relationship Id="rId10" Type="http://schemas.openxmlformats.org/officeDocument/2006/relationships/chart" Target="../charts/chart311.xml"/><Relationship Id="rId4" Type="http://schemas.openxmlformats.org/officeDocument/2006/relationships/oleObject" Target="../embeddings/oleObject27.bin"/><Relationship Id="rId9" Type="http://schemas.openxmlformats.org/officeDocument/2006/relationships/chart" Target="../charts/chart310.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7" Type="http://schemas.openxmlformats.org/officeDocument/2006/relationships/chart" Target="../charts/chart314.xml"/><Relationship Id="rId2" Type="http://schemas.openxmlformats.org/officeDocument/2006/relationships/slideLayout" Target="../slideLayouts/slideLayout7.xml"/><Relationship Id="rId1" Type="http://schemas.openxmlformats.org/officeDocument/2006/relationships/tags" Target="../tags/tag106.xml"/><Relationship Id="rId6" Type="http://schemas.openxmlformats.org/officeDocument/2006/relationships/chart" Target="../charts/chart31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notesSlide" Target="../notesSlides/notesSlide8.xml"/><Relationship Id="rId7" Type="http://schemas.openxmlformats.org/officeDocument/2006/relationships/chart" Target="../charts/chart28.xml"/><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chart" Target="../charts/chart27.xml"/><Relationship Id="rId11" Type="http://schemas.openxmlformats.org/officeDocument/2006/relationships/chart" Target="../charts/chart32.xml"/><Relationship Id="rId5" Type="http://schemas.openxmlformats.org/officeDocument/2006/relationships/image" Target="../media/image28.emf"/><Relationship Id="rId10" Type="http://schemas.openxmlformats.org/officeDocument/2006/relationships/chart" Target="../charts/chart31.xml"/><Relationship Id="rId4" Type="http://schemas.openxmlformats.org/officeDocument/2006/relationships/oleObject" Target="../embeddings/oleObject27.bin"/><Relationship Id="rId9" Type="http://schemas.openxmlformats.org/officeDocument/2006/relationships/chart" Target="../charts/chart30.xml"/></Relationships>
</file>

<file path=ppt/slides/_rels/slide80.xml.rels><?xml version="1.0" encoding="UTF-8" standalone="yes"?>
<Relationships xmlns="http://schemas.openxmlformats.org/package/2006/relationships"><Relationship Id="rId8" Type="http://schemas.openxmlformats.org/officeDocument/2006/relationships/chart" Target="../charts/chart317.xml"/><Relationship Id="rId3" Type="http://schemas.openxmlformats.org/officeDocument/2006/relationships/notesSlide" Target="../notesSlides/notesSlide80.xml"/><Relationship Id="rId7" Type="http://schemas.openxmlformats.org/officeDocument/2006/relationships/chart" Target="../charts/chart316.xml"/><Relationship Id="rId2" Type="http://schemas.openxmlformats.org/officeDocument/2006/relationships/slideLayout" Target="../slideLayouts/slideLayout7.xml"/><Relationship Id="rId1" Type="http://schemas.openxmlformats.org/officeDocument/2006/relationships/tags" Target="../tags/tag107.xml"/><Relationship Id="rId6" Type="http://schemas.openxmlformats.org/officeDocument/2006/relationships/chart" Target="../charts/chart315.xml"/><Relationship Id="rId11" Type="http://schemas.openxmlformats.org/officeDocument/2006/relationships/chart" Target="../charts/chart320.xml"/><Relationship Id="rId5" Type="http://schemas.openxmlformats.org/officeDocument/2006/relationships/image" Target="../media/image28.emf"/><Relationship Id="rId10" Type="http://schemas.openxmlformats.org/officeDocument/2006/relationships/chart" Target="../charts/chart319.xml"/><Relationship Id="rId4" Type="http://schemas.openxmlformats.org/officeDocument/2006/relationships/oleObject" Target="../embeddings/oleObject27.bin"/><Relationship Id="rId9" Type="http://schemas.openxmlformats.org/officeDocument/2006/relationships/chart" Target="../charts/chart31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chart" Target="../charts/chart322.xml"/><Relationship Id="rId2" Type="http://schemas.openxmlformats.org/officeDocument/2006/relationships/slideLayout" Target="../slideLayouts/slideLayout7.xml"/><Relationship Id="rId1" Type="http://schemas.openxmlformats.org/officeDocument/2006/relationships/tags" Target="../tags/tag108.xml"/><Relationship Id="rId6" Type="http://schemas.openxmlformats.org/officeDocument/2006/relationships/chart" Target="../charts/chart32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2.xml.rels><?xml version="1.0" encoding="UTF-8" standalone="yes"?>
<Relationships xmlns="http://schemas.openxmlformats.org/package/2006/relationships"><Relationship Id="rId8" Type="http://schemas.openxmlformats.org/officeDocument/2006/relationships/chart" Target="../charts/chart325.xml"/><Relationship Id="rId3" Type="http://schemas.openxmlformats.org/officeDocument/2006/relationships/notesSlide" Target="../notesSlides/notesSlide82.xml"/><Relationship Id="rId7" Type="http://schemas.openxmlformats.org/officeDocument/2006/relationships/chart" Target="../charts/chart324.xml"/><Relationship Id="rId2" Type="http://schemas.openxmlformats.org/officeDocument/2006/relationships/slideLayout" Target="../slideLayouts/slideLayout7.xml"/><Relationship Id="rId1" Type="http://schemas.openxmlformats.org/officeDocument/2006/relationships/tags" Target="../tags/tag109.xml"/><Relationship Id="rId6" Type="http://schemas.openxmlformats.org/officeDocument/2006/relationships/chart" Target="../charts/chart323.xml"/><Relationship Id="rId11" Type="http://schemas.openxmlformats.org/officeDocument/2006/relationships/chart" Target="../charts/chart328.xml"/><Relationship Id="rId5" Type="http://schemas.openxmlformats.org/officeDocument/2006/relationships/image" Target="../media/image28.emf"/><Relationship Id="rId10" Type="http://schemas.openxmlformats.org/officeDocument/2006/relationships/chart" Target="../charts/chart327.xml"/><Relationship Id="rId4" Type="http://schemas.openxmlformats.org/officeDocument/2006/relationships/oleObject" Target="../embeddings/oleObject27.bin"/><Relationship Id="rId9" Type="http://schemas.openxmlformats.org/officeDocument/2006/relationships/chart" Target="../charts/chart326.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7" Type="http://schemas.openxmlformats.org/officeDocument/2006/relationships/chart" Target="../charts/chart330.xml"/><Relationship Id="rId2" Type="http://schemas.openxmlformats.org/officeDocument/2006/relationships/slideLayout" Target="../slideLayouts/slideLayout7.xml"/><Relationship Id="rId1" Type="http://schemas.openxmlformats.org/officeDocument/2006/relationships/tags" Target="../tags/tag110.xml"/><Relationship Id="rId6" Type="http://schemas.openxmlformats.org/officeDocument/2006/relationships/chart" Target="../charts/chart32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4.xml.rels><?xml version="1.0" encoding="UTF-8" standalone="yes"?>
<Relationships xmlns="http://schemas.openxmlformats.org/package/2006/relationships"><Relationship Id="rId8" Type="http://schemas.openxmlformats.org/officeDocument/2006/relationships/chart" Target="../charts/chart333.xml"/><Relationship Id="rId3" Type="http://schemas.openxmlformats.org/officeDocument/2006/relationships/notesSlide" Target="../notesSlides/notesSlide84.xml"/><Relationship Id="rId7" Type="http://schemas.openxmlformats.org/officeDocument/2006/relationships/chart" Target="../charts/chart332.xml"/><Relationship Id="rId2" Type="http://schemas.openxmlformats.org/officeDocument/2006/relationships/slideLayout" Target="../slideLayouts/slideLayout7.xml"/><Relationship Id="rId1" Type="http://schemas.openxmlformats.org/officeDocument/2006/relationships/tags" Target="../tags/tag111.xml"/><Relationship Id="rId6" Type="http://schemas.openxmlformats.org/officeDocument/2006/relationships/chart" Target="../charts/chart331.xml"/><Relationship Id="rId11" Type="http://schemas.openxmlformats.org/officeDocument/2006/relationships/chart" Target="../charts/chart336.xml"/><Relationship Id="rId5" Type="http://schemas.openxmlformats.org/officeDocument/2006/relationships/image" Target="../media/image28.emf"/><Relationship Id="rId10" Type="http://schemas.openxmlformats.org/officeDocument/2006/relationships/chart" Target="../charts/chart335.xml"/><Relationship Id="rId4" Type="http://schemas.openxmlformats.org/officeDocument/2006/relationships/oleObject" Target="../embeddings/oleObject27.bin"/><Relationship Id="rId9" Type="http://schemas.openxmlformats.org/officeDocument/2006/relationships/chart" Target="../charts/chart334.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7" Type="http://schemas.openxmlformats.org/officeDocument/2006/relationships/chart" Target="../charts/chart338.xml"/><Relationship Id="rId2" Type="http://schemas.openxmlformats.org/officeDocument/2006/relationships/slideLayout" Target="../slideLayouts/slideLayout7.xml"/><Relationship Id="rId1" Type="http://schemas.openxmlformats.org/officeDocument/2006/relationships/tags" Target="../tags/tag112.xml"/><Relationship Id="rId6" Type="http://schemas.openxmlformats.org/officeDocument/2006/relationships/chart" Target="../charts/chart33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6.xml.rels><?xml version="1.0" encoding="UTF-8" standalone="yes"?>
<Relationships xmlns="http://schemas.openxmlformats.org/package/2006/relationships"><Relationship Id="rId8" Type="http://schemas.openxmlformats.org/officeDocument/2006/relationships/chart" Target="../charts/chart341.xml"/><Relationship Id="rId3" Type="http://schemas.openxmlformats.org/officeDocument/2006/relationships/notesSlide" Target="../notesSlides/notesSlide86.xml"/><Relationship Id="rId7" Type="http://schemas.openxmlformats.org/officeDocument/2006/relationships/chart" Target="../charts/chart340.xml"/><Relationship Id="rId2" Type="http://schemas.openxmlformats.org/officeDocument/2006/relationships/slideLayout" Target="../slideLayouts/slideLayout7.xml"/><Relationship Id="rId1" Type="http://schemas.openxmlformats.org/officeDocument/2006/relationships/tags" Target="../tags/tag113.xml"/><Relationship Id="rId6" Type="http://schemas.openxmlformats.org/officeDocument/2006/relationships/chart" Target="../charts/chart339.xml"/><Relationship Id="rId11" Type="http://schemas.openxmlformats.org/officeDocument/2006/relationships/chart" Target="../charts/chart344.xml"/><Relationship Id="rId5" Type="http://schemas.openxmlformats.org/officeDocument/2006/relationships/image" Target="../media/image28.emf"/><Relationship Id="rId10" Type="http://schemas.openxmlformats.org/officeDocument/2006/relationships/chart" Target="../charts/chart343.xml"/><Relationship Id="rId4" Type="http://schemas.openxmlformats.org/officeDocument/2006/relationships/oleObject" Target="../embeddings/oleObject27.bin"/><Relationship Id="rId9" Type="http://schemas.openxmlformats.org/officeDocument/2006/relationships/chart" Target="../charts/chart34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7" Type="http://schemas.openxmlformats.org/officeDocument/2006/relationships/chart" Target="../charts/chart346.xml"/><Relationship Id="rId2" Type="http://schemas.openxmlformats.org/officeDocument/2006/relationships/slideLayout" Target="../slideLayouts/slideLayout7.xml"/><Relationship Id="rId1" Type="http://schemas.openxmlformats.org/officeDocument/2006/relationships/tags" Target="../tags/tag114.xml"/><Relationship Id="rId6" Type="http://schemas.openxmlformats.org/officeDocument/2006/relationships/chart" Target="../charts/chart34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8.xml.rels><?xml version="1.0" encoding="UTF-8" standalone="yes"?>
<Relationships xmlns="http://schemas.openxmlformats.org/package/2006/relationships"><Relationship Id="rId8" Type="http://schemas.openxmlformats.org/officeDocument/2006/relationships/chart" Target="../charts/chart349.xml"/><Relationship Id="rId3" Type="http://schemas.openxmlformats.org/officeDocument/2006/relationships/notesSlide" Target="../notesSlides/notesSlide88.xml"/><Relationship Id="rId7" Type="http://schemas.openxmlformats.org/officeDocument/2006/relationships/chart" Target="../charts/chart348.xml"/><Relationship Id="rId2" Type="http://schemas.openxmlformats.org/officeDocument/2006/relationships/slideLayout" Target="../slideLayouts/slideLayout7.xml"/><Relationship Id="rId1" Type="http://schemas.openxmlformats.org/officeDocument/2006/relationships/tags" Target="../tags/tag115.xml"/><Relationship Id="rId6" Type="http://schemas.openxmlformats.org/officeDocument/2006/relationships/chart" Target="../charts/chart347.xml"/><Relationship Id="rId11" Type="http://schemas.openxmlformats.org/officeDocument/2006/relationships/chart" Target="../charts/chart352.xml"/><Relationship Id="rId5" Type="http://schemas.openxmlformats.org/officeDocument/2006/relationships/image" Target="../media/image28.emf"/><Relationship Id="rId10" Type="http://schemas.openxmlformats.org/officeDocument/2006/relationships/chart" Target="../charts/chart351.xml"/><Relationship Id="rId4" Type="http://schemas.openxmlformats.org/officeDocument/2006/relationships/oleObject" Target="../embeddings/oleObject27.bin"/><Relationship Id="rId9" Type="http://schemas.openxmlformats.org/officeDocument/2006/relationships/chart" Target="../charts/chart350.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7" Type="http://schemas.openxmlformats.org/officeDocument/2006/relationships/chart" Target="../charts/chart354.xml"/><Relationship Id="rId2" Type="http://schemas.openxmlformats.org/officeDocument/2006/relationships/slideLayout" Target="../slideLayouts/slideLayout7.xml"/><Relationship Id="rId1" Type="http://schemas.openxmlformats.org/officeDocument/2006/relationships/tags" Target="../tags/tag116.xml"/><Relationship Id="rId6" Type="http://schemas.openxmlformats.org/officeDocument/2006/relationships/chart" Target="../charts/chart35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chart" Target="../charts/chart34.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chart" Target="../charts/chart3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0.xml.rels><?xml version="1.0" encoding="UTF-8" standalone="yes"?>
<Relationships xmlns="http://schemas.openxmlformats.org/package/2006/relationships"><Relationship Id="rId8" Type="http://schemas.openxmlformats.org/officeDocument/2006/relationships/chart" Target="../charts/chart357.xml"/><Relationship Id="rId3" Type="http://schemas.openxmlformats.org/officeDocument/2006/relationships/notesSlide" Target="../notesSlides/notesSlide90.xml"/><Relationship Id="rId7" Type="http://schemas.openxmlformats.org/officeDocument/2006/relationships/chart" Target="../charts/chart356.xml"/><Relationship Id="rId2" Type="http://schemas.openxmlformats.org/officeDocument/2006/relationships/slideLayout" Target="../slideLayouts/slideLayout7.xml"/><Relationship Id="rId1" Type="http://schemas.openxmlformats.org/officeDocument/2006/relationships/tags" Target="../tags/tag117.xml"/><Relationship Id="rId6" Type="http://schemas.openxmlformats.org/officeDocument/2006/relationships/chart" Target="../charts/chart355.xml"/><Relationship Id="rId11" Type="http://schemas.openxmlformats.org/officeDocument/2006/relationships/chart" Target="../charts/chart360.xml"/><Relationship Id="rId5" Type="http://schemas.openxmlformats.org/officeDocument/2006/relationships/image" Target="../media/image28.emf"/><Relationship Id="rId10" Type="http://schemas.openxmlformats.org/officeDocument/2006/relationships/chart" Target="../charts/chart359.xml"/><Relationship Id="rId4" Type="http://schemas.openxmlformats.org/officeDocument/2006/relationships/oleObject" Target="../embeddings/oleObject27.bin"/><Relationship Id="rId9" Type="http://schemas.openxmlformats.org/officeDocument/2006/relationships/chart" Target="../charts/chart358.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7" Type="http://schemas.openxmlformats.org/officeDocument/2006/relationships/chart" Target="../charts/chart362.xml"/><Relationship Id="rId2" Type="http://schemas.openxmlformats.org/officeDocument/2006/relationships/slideLayout" Target="../slideLayouts/slideLayout7.xml"/><Relationship Id="rId1" Type="http://schemas.openxmlformats.org/officeDocument/2006/relationships/tags" Target="../tags/tag118.xml"/><Relationship Id="rId6" Type="http://schemas.openxmlformats.org/officeDocument/2006/relationships/chart" Target="../charts/chart36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2.xml.rels><?xml version="1.0" encoding="UTF-8" standalone="yes"?>
<Relationships xmlns="http://schemas.openxmlformats.org/package/2006/relationships"><Relationship Id="rId8" Type="http://schemas.openxmlformats.org/officeDocument/2006/relationships/chart" Target="../charts/chart365.xml"/><Relationship Id="rId3" Type="http://schemas.openxmlformats.org/officeDocument/2006/relationships/notesSlide" Target="../notesSlides/notesSlide92.xml"/><Relationship Id="rId7" Type="http://schemas.openxmlformats.org/officeDocument/2006/relationships/chart" Target="../charts/chart364.xml"/><Relationship Id="rId2" Type="http://schemas.openxmlformats.org/officeDocument/2006/relationships/slideLayout" Target="../slideLayouts/slideLayout7.xml"/><Relationship Id="rId1" Type="http://schemas.openxmlformats.org/officeDocument/2006/relationships/tags" Target="../tags/tag119.xml"/><Relationship Id="rId6" Type="http://schemas.openxmlformats.org/officeDocument/2006/relationships/chart" Target="../charts/chart363.xml"/><Relationship Id="rId11" Type="http://schemas.openxmlformats.org/officeDocument/2006/relationships/chart" Target="../charts/chart368.xml"/><Relationship Id="rId5" Type="http://schemas.openxmlformats.org/officeDocument/2006/relationships/image" Target="../media/image28.emf"/><Relationship Id="rId10" Type="http://schemas.openxmlformats.org/officeDocument/2006/relationships/chart" Target="../charts/chart367.xml"/><Relationship Id="rId4" Type="http://schemas.openxmlformats.org/officeDocument/2006/relationships/oleObject" Target="../embeddings/oleObject27.bin"/><Relationship Id="rId9" Type="http://schemas.openxmlformats.org/officeDocument/2006/relationships/chart" Target="../charts/chart366.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7" Type="http://schemas.openxmlformats.org/officeDocument/2006/relationships/chart" Target="../charts/chart370.xml"/><Relationship Id="rId2" Type="http://schemas.openxmlformats.org/officeDocument/2006/relationships/slideLayout" Target="../slideLayouts/slideLayout7.xml"/><Relationship Id="rId1" Type="http://schemas.openxmlformats.org/officeDocument/2006/relationships/tags" Target="../tags/tag120.xml"/><Relationship Id="rId6" Type="http://schemas.openxmlformats.org/officeDocument/2006/relationships/chart" Target="../charts/chart36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4.xml.rels><?xml version="1.0" encoding="UTF-8" standalone="yes"?>
<Relationships xmlns="http://schemas.openxmlformats.org/package/2006/relationships"><Relationship Id="rId8" Type="http://schemas.openxmlformats.org/officeDocument/2006/relationships/chart" Target="../charts/chart373.xml"/><Relationship Id="rId3" Type="http://schemas.openxmlformats.org/officeDocument/2006/relationships/notesSlide" Target="../notesSlides/notesSlide94.xml"/><Relationship Id="rId7" Type="http://schemas.openxmlformats.org/officeDocument/2006/relationships/chart" Target="../charts/chart372.xml"/><Relationship Id="rId2" Type="http://schemas.openxmlformats.org/officeDocument/2006/relationships/slideLayout" Target="../slideLayouts/slideLayout7.xml"/><Relationship Id="rId1" Type="http://schemas.openxmlformats.org/officeDocument/2006/relationships/tags" Target="../tags/tag121.xml"/><Relationship Id="rId6" Type="http://schemas.openxmlformats.org/officeDocument/2006/relationships/chart" Target="../charts/chart371.xml"/><Relationship Id="rId11" Type="http://schemas.openxmlformats.org/officeDocument/2006/relationships/chart" Target="../charts/chart376.xml"/><Relationship Id="rId5" Type="http://schemas.openxmlformats.org/officeDocument/2006/relationships/image" Target="../media/image28.emf"/><Relationship Id="rId10" Type="http://schemas.openxmlformats.org/officeDocument/2006/relationships/chart" Target="../charts/chart375.xml"/><Relationship Id="rId4" Type="http://schemas.openxmlformats.org/officeDocument/2006/relationships/oleObject" Target="../embeddings/oleObject27.bin"/><Relationship Id="rId9" Type="http://schemas.openxmlformats.org/officeDocument/2006/relationships/chart" Target="../charts/chart374.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7" Type="http://schemas.openxmlformats.org/officeDocument/2006/relationships/chart" Target="../charts/chart378.xml"/><Relationship Id="rId2" Type="http://schemas.openxmlformats.org/officeDocument/2006/relationships/slideLayout" Target="../slideLayouts/slideLayout7.xml"/><Relationship Id="rId1" Type="http://schemas.openxmlformats.org/officeDocument/2006/relationships/tags" Target="../tags/tag122.xml"/><Relationship Id="rId6" Type="http://schemas.openxmlformats.org/officeDocument/2006/relationships/chart" Target="../charts/chart37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6.xml.rels><?xml version="1.0" encoding="UTF-8" standalone="yes"?>
<Relationships xmlns="http://schemas.openxmlformats.org/package/2006/relationships"><Relationship Id="rId8" Type="http://schemas.openxmlformats.org/officeDocument/2006/relationships/chart" Target="../charts/chart381.xml"/><Relationship Id="rId3" Type="http://schemas.openxmlformats.org/officeDocument/2006/relationships/notesSlide" Target="../notesSlides/notesSlide96.xml"/><Relationship Id="rId7" Type="http://schemas.openxmlformats.org/officeDocument/2006/relationships/chart" Target="../charts/chart380.xml"/><Relationship Id="rId2" Type="http://schemas.openxmlformats.org/officeDocument/2006/relationships/slideLayout" Target="../slideLayouts/slideLayout7.xml"/><Relationship Id="rId1" Type="http://schemas.openxmlformats.org/officeDocument/2006/relationships/tags" Target="../tags/tag123.xml"/><Relationship Id="rId6" Type="http://schemas.openxmlformats.org/officeDocument/2006/relationships/chart" Target="../charts/chart379.xml"/><Relationship Id="rId11" Type="http://schemas.openxmlformats.org/officeDocument/2006/relationships/chart" Target="../charts/chart384.xml"/><Relationship Id="rId5" Type="http://schemas.openxmlformats.org/officeDocument/2006/relationships/image" Target="../media/image28.emf"/><Relationship Id="rId10" Type="http://schemas.openxmlformats.org/officeDocument/2006/relationships/chart" Target="../charts/chart383.xml"/><Relationship Id="rId4" Type="http://schemas.openxmlformats.org/officeDocument/2006/relationships/oleObject" Target="../embeddings/oleObject27.bin"/><Relationship Id="rId9" Type="http://schemas.openxmlformats.org/officeDocument/2006/relationships/chart" Target="../charts/chart38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7" Type="http://schemas.openxmlformats.org/officeDocument/2006/relationships/chart" Target="../charts/chart386.xml"/><Relationship Id="rId2" Type="http://schemas.openxmlformats.org/officeDocument/2006/relationships/slideLayout" Target="../slideLayouts/slideLayout7.xml"/><Relationship Id="rId1" Type="http://schemas.openxmlformats.org/officeDocument/2006/relationships/tags" Target="../tags/tag124.xml"/><Relationship Id="rId6" Type="http://schemas.openxmlformats.org/officeDocument/2006/relationships/chart" Target="../charts/chart38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7" Type="http://schemas.openxmlformats.org/officeDocument/2006/relationships/chart" Target="../charts/chart388.xml"/><Relationship Id="rId2" Type="http://schemas.openxmlformats.org/officeDocument/2006/relationships/slideLayout" Target="../slideLayouts/slideLayout7.xml"/><Relationship Id="rId1" Type="http://schemas.openxmlformats.org/officeDocument/2006/relationships/tags" Target="../tags/tag125.xml"/><Relationship Id="rId6" Type="http://schemas.openxmlformats.org/officeDocument/2006/relationships/chart" Target="../charts/chart38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7" Type="http://schemas.openxmlformats.org/officeDocument/2006/relationships/chart" Target="../charts/chart390.xml"/><Relationship Id="rId2" Type="http://schemas.openxmlformats.org/officeDocument/2006/relationships/slideLayout" Target="../slideLayouts/slideLayout7.xml"/><Relationship Id="rId1" Type="http://schemas.openxmlformats.org/officeDocument/2006/relationships/tags" Target="../tags/tag126.xml"/><Relationship Id="rId6" Type="http://schemas.openxmlformats.org/officeDocument/2006/relationships/chart" Target="../charts/chart389.xml"/><Relationship Id="rId5" Type="http://schemas.openxmlformats.org/officeDocument/2006/relationships/image" Target="../media/image28.emf"/><Relationship Id="rId4"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171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9261066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870519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374371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816941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660920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659241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84840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334962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409178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448228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18742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201569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743664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028956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234319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833313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7968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7192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621039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372517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821128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30584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220238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396729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830748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10745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465780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270794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427353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229274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0190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192128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17323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201017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723286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760411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037980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913499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423733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5025210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096117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775539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593909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8681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8113768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982396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667213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916196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062227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054197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628447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165681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997499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795148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96952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956190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8112110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002135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239604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500872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191587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344195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851599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7642051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239041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61298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6002476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88795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844700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2559094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897825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870512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201611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593644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2802990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29419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49424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4258743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480363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8306345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271399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010364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818388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453894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123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499059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867070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60019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9159264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0615757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932970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40006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388731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696775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0904261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829328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9165987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187761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369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02452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9403769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6052031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7652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262261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465347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81960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732221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71253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122333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17233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733323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2538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408344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95907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128446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662302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4764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8267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99471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62788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07704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054590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55460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358862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95420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429956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809735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67753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7664671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7021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777089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650032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764948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87807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1559093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16711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55934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528141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333997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64759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92141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343497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32494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2416607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775129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7147114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01852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3662648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0850236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427545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2396387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784976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3156460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746840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7522207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739872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5069497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81481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092590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Aceite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2383525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571672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Aerosol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541876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237895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1148391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891791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Emulsion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1743125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754899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Fluido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606906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85816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1047169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Gel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2049654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396245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Gel-Crema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3224617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154244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Liquido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184612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25029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Locion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6034999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040276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Mousse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6844308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14902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758829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Roll-On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7100340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73755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Serum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557127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619771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Spray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1789158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385191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Convenience + Farmacias Cad + Hard Discounters</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Tradicional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Sunscreen Stick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0675666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76192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Canal Moderno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Channel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090116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10"/>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NATIONAL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58479">
                <a:tc>
                  <a:txBody>
                    <a:bodyPr/>
                    <a:lstStyle/>
                    <a:p>
                      <a:pPr algn="ctr">
                        <a:defRPr sz="700">
                          <a:latin typeface="Nexa Bold (Headings)"/>
                        </a:defRPr>
                      </a:pPr>
                      <a:r>
                        <a:t>270+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358479">
                <a:tc>
                  <a:txBody>
                    <a:bodyPr/>
                    <a:lstStyle/>
                    <a:p>
                      <a:pPr algn="ctr">
                        <a:defRPr sz="700">
                          <a:latin typeface="Nexa Bold (Headings)"/>
                        </a:defRPr>
                      </a:pPr>
                      <a:r>
                        <a:t>240-269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358479">
                <a:tc>
                  <a:txBody>
                    <a:bodyPr/>
                    <a:lstStyle/>
                    <a:p>
                      <a:pPr algn="ctr">
                        <a:defRPr sz="700">
                          <a:latin typeface="Nexa Bold (Headings)"/>
                        </a:defRPr>
                      </a:pPr>
                      <a:r>
                        <a:t>210-239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358479">
                <a:tc>
                  <a:txBody>
                    <a:bodyPr/>
                    <a:lstStyle/>
                    <a:p>
                      <a:pPr algn="ctr">
                        <a:defRPr sz="700">
                          <a:latin typeface="Nexa Bold (Headings)"/>
                        </a:defRPr>
                      </a:pPr>
                      <a:r>
                        <a:t>180-209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358479">
                <a:tc>
                  <a:txBody>
                    <a:bodyPr/>
                    <a:lstStyle/>
                    <a:p>
                      <a:pPr algn="ctr">
                        <a:defRPr sz="700">
                          <a:latin typeface="Nexa Bold (Headings)"/>
                        </a:defRPr>
                      </a:pPr>
                      <a:r>
                        <a:t>120-179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358479">
                <a:tc>
                  <a:txBody>
                    <a:bodyPr/>
                    <a:lstStyle/>
                    <a:p>
                      <a:pPr algn="ctr">
                        <a:defRPr sz="700">
                          <a:latin typeface="Nexa Bold (Headings)"/>
                        </a:defRPr>
                      </a:pPr>
                      <a:r>
                        <a:t>60-119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358479">
                <a:tc>
                  <a:txBody>
                    <a:bodyPr/>
                    <a:lstStyle/>
                    <a:p>
                      <a:pPr algn="ctr">
                        <a:defRPr sz="700">
                          <a:latin typeface="Nexa Bold (Headings)"/>
                        </a:defRPr>
                      </a:pPr>
                      <a:r>
                        <a:t>50-59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358479">
                <a:tc>
                  <a:txBody>
                    <a:bodyPr/>
                    <a:lstStyle/>
                    <a:p>
                      <a:pPr algn="ctr">
                        <a:defRPr sz="700">
                          <a:latin typeface="Nexa Bold (Headings)"/>
                        </a:defRPr>
                      </a:pPr>
                      <a:r>
                        <a:t>0-49 ML</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sz="1200" b="1"/>
            </a:pPr>
            <a:r>
              <a:t>Brand Share Topline By Pack Size Bracket | By National | Sun Care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Pack Size Bracket by Channel/Retailer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968746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2.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19</TotalTime>
  <Words>14952</Words>
  <Application>Microsoft Office PowerPoint</Application>
  <PresentationFormat>On-screen Show (16:9)</PresentationFormat>
  <Paragraphs>4146</Paragraphs>
  <Slides>192</Slides>
  <Notes>192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192</vt:i4>
      </vt:variant>
    </vt:vector>
  </HeadingPairs>
  <TitlesOfParts>
    <vt:vector size="203"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lpstr>Pack Size Bracket by Channel/Retailer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Raphaella ASHRAF</cp:lastModifiedBy>
  <cp:revision>65</cp:revision>
  <dcterms:created xsi:type="dcterms:W3CDTF">2024-07-05T11:30:58Z</dcterms:created>
  <dcterms:modified xsi:type="dcterms:W3CDTF">2025-07-01T07:39:27Z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